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98" r:id="rId1"/>
    <p:sldMasterId id="2147483801" r:id="rId2"/>
  </p:sldMasterIdLst>
  <p:notesMasterIdLst>
    <p:notesMasterId r:id="rId56"/>
  </p:notesMasterIdLst>
  <p:sldIdLst>
    <p:sldId id="750" r:id="rId3"/>
    <p:sldId id="956" r:id="rId4"/>
    <p:sldId id="980" r:id="rId5"/>
    <p:sldId id="981" r:id="rId6"/>
    <p:sldId id="982" r:id="rId7"/>
    <p:sldId id="983" r:id="rId8"/>
    <p:sldId id="984" r:id="rId9"/>
    <p:sldId id="985" r:id="rId10"/>
    <p:sldId id="986" r:id="rId11"/>
    <p:sldId id="987" r:id="rId12"/>
    <p:sldId id="988" r:id="rId13"/>
    <p:sldId id="989" r:id="rId14"/>
    <p:sldId id="990" r:id="rId15"/>
    <p:sldId id="991" r:id="rId16"/>
    <p:sldId id="992" r:id="rId17"/>
    <p:sldId id="993" r:id="rId18"/>
    <p:sldId id="994" r:id="rId19"/>
    <p:sldId id="995" r:id="rId20"/>
    <p:sldId id="996" r:id="rId21"/>
    <p:sldId id="997" r:id="rId22"/>
    <p:sldId id="998" r:id="rId23"/>
    <p:sldId id="999" r:id="rId24"/>
    <p:sldId id="1000" r:id="rId25"/>
    <p:sldId id="1001" r:id="rId26"/>
    <p:sldId id="1002" r:id="rId27"/>
    <p:sldId id="1003" r:id="rId28"/>
    <p:sldId id="1004" r:id="rId29"/>
    <p:sldId id="1005" r:id="rId30"/>
    <p:sldId id="1006" r:id="rId31"/>
    <p:sldId id="1007" r:id="rId32"/>
    <p:sldId id="1008" r:id="rId33"/>
    <p:sldId id="1009" r:id="rId34"/>
    <p:sldId id="1010" r:id="rId35"/>
    <p:sldId id="1040" r:id="rId36"/>
    <p:sldId id="1011" r:id="rId37"/>
    <p:sldId id="1012" r:id="rId38"/>
    <p:sldId id="1013" r:id="rId39"/>
    <p:sldId id="1014" r:id="rId40"/>
    <p:sldId id="1015" r:id="rId41"/>
    <p:sldId id="1016" r:id="rId42"/>
    <p:sldId id="1017" r:id="rId43"/>
    <p:sldId id="1018" r:id="rId44"/>
    <p:sldId id="1019" r:id="rId45"/>
    <p:sldId id="1020" r:id="rId46"/>
    <p:sldId id="1021" r:id="rId47"/>
    <p:sldId id="1022" r:id="rId48"/>
    <p:sldId id="1023" r:id="rId49"/>
    <p:sldId id="1024" r:id="rId50"/>
    <p:sldId id="1025" r:id="rId51"/>
    <p:sldId id="1026" r:id="rId52"/>
    <p:sldId id="1027" r:id="rId53"/>
    <p:sldId id="1028" r:id="rId54"/>
    <p:sldId id="1029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7">
          <p15:clr>
            <a:srgbClr val="A4A3A4"/>
          </p15:clr>
        </p15:guide>
        <p15:guide id="2" pos="875">
          <p15:clr>
            <a:srgbClr val="A4A3A4"/>
          </p15:clr>
        </p15:guide>
        <p15:guide id="3" pos="55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FF"/>
    <a:srgbClr val="10253F"/>
    <a:srgbClr val="00FF00"/>
    <a:srgbClr val="009900"/>
    <a:srgbClr val="30BE30"/>
    <a:srgbClr val="33CC33"/>
    <a:srgbClr val="006600"/>
    <a:srgbClr val="2164B5"/>
    <a:srgbClr val="1C54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howGuides="1">
      <p:cViewPr varScale="1">
        <p:scale>
          <a:sx n="67" d="100"/>
          <a:sy n="67" d="100"/>
        </p:scale>
        <p:origin x="1392" y="-30"/>
      </p:cViewPr>
      <p:guideLst>
        <p:guide orient="horz" pos="527"/>
        <p:guide pos="875"/>
        <p:guide pos="55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F17911-0578-4673-93CB-CAA7F15192A2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08921-77B0-4A48-8ECC-4BFA18835A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02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08921-77B0-4A48-8ECC-4BFA18835A6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70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Rectangle 16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0">
                <a:schemeClr val="tx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4" name="Donut 217"/>
          <p:cNvSpPr/>
          <p:nvPr userDrawn="1"/>
        </p:nvSpPr>
        <p:spPr>
          <a:xfrm>
            <a:off x="-135759" y="-135759"/>
            <a:ext cx="1662140" cy="1662140"/>
          </a:xfrm>
          <a:custGeom>
            <a:avLst/>
            <a:gdLst/>
            <a:ahLst/>
            <a:cxnLst/>
            <a:rect l="l" t="t" r="r" b="b"/>
            <a:pathLst>
              <a:path w="1662140" h="1662140">
                <a:moveTo>
                  <a:pt x="831070" y="187037"/>
                </a:moveTo>
                <a:cubicBezTo>
                  <a:pt x="475380" y="187037"/>
                  <a:pt x="187037" y="475380"/>
                  <a:pt x="187037" y="831070"/>
                </a:cubicBezTo>
                <a:cubicBezTo>
                  <a:pt x="187037" y="1186760"/>
                  <a:pt x="475380" y="1475103"/>
                  <a:pt x="831070" y="1475103"/>
                </a:cubicBezTo>
                <a:cubicBezTo>
                  <a:pt x="1186760" y="1475103"/>
                  <a:pt x="1475103" y="1186760"/>
                  <a:pt x="1475103" y="831070"/>
                </a:cubicBezTo>
                <a:cubicBezTo>
                  <a:pt x="1475103" y="475380"/>
                  <a:pt x="1186760" y="187037"/>
                  <a:pt x="831070" y="187037"/>
                </a:cubicBezTo>
                <a:close/>
                <a:moveTo>
                  <a:pt x="831070" y="159573"/>
                </a:moveTo>
                <a:cubicBezTo>
                  <a:pt x="1201928" y="159573"/>
                  <a:pt x="1502567" y="460212"/>
                  <a:pt x="1502567" y="831070"/>
                </a:cubicBezTo>
                <a:cubicBezTo>
                  <a:pt x="1502567" y="1201928"/>
                  <a:pt x="1201928" y="1502567"/>
                  <a:pt x="831070" y="1502567"/>
                </a:cubicBezTo>
                <a:cubicBezTo>
                  <a:pt x="460212" y="1502567"/>
                  <a:pt x="159573" y="1201928"/>
                  <a:pt x="159573" y="831070"/>
                </a:cubicBezTo>
                <a:cubicBezTo>
                  <a:pt x="159573" y="460212"/>
                  <a:pt x="460212" y="159573"/>
                  <a:pt x="831070" y="159573"/>
                </a:cubicBezTo>
                <a:close/>
                <a:moveTo>
                  <a:pt x="831070" y="130105"/>
                </a:moveTo>
                <a:cubicBezTo>
                  <a:pt x="443938" y="130105"/>
                  <a:pt x="130105" y="443938"/>
                  <a:pt x="130105" y="831070"/>
                </a:cubicBezTo>
                <a:cubicBezTo>
                  <a:pt x="130105" y="1218202"/>
                  <a:pt x="443938" y="1532035"/>
                  <a:pt x="831070" y="1532035"/>
                </a:cubicBezTo>
                <a:cubicBezTo>
                  <a:pt x="1218202" y="1532035"/>
                  <a:pt x="1532035" y="1218202"/>
                  <a:pt x="1532035" y="831070"/>
                </a:cubicBezTo>
                <a:cubicBezTo>
                  <a:pt x="1532035" y="443938"/>
                  <a:pt x="1218202" y="130105"/>
                  <a:pt x="831070" y="130105"/>
                </a:cubicBezTo>
                <a:close/>
                <a:moveTo>
                  <a:pt x="831070" y="83342"/>
                </a:moveTo>
                <a:cubicBezTo>
                  <a:pt x="1244029" y="83342"/>
                  <a:pt x="1578798" y="418111"/>
                  <a:pt x="1578798" y="831070"/>
                </a:cubicBezTo>
                <a:cubicBezTo>
                  <a:pt x="1578798" y="1244029"/>
                  <a:pt x="1244029" y="1578798"/>
                  <a:pt x="831070" y="1578798"/>
                </a:cubicBezTo>
                <a:cubicBezTo>
                  <a:pt x="418111" y="1578798"/>
                  <a:pt x="83342" y="1244029"/>
                  <a:pt x="83342" y="831070"/>
                </a:cubicBezTo>
                <a:cubicBezTo>
                  <a:pt x="83342" y="418111"/>
                  <a:pt x="418111" y="83342"/>
                  <a:pt x="831070" y="83342"/>
                </a:cubicBezTo>
                <a:close/>
                <a:moveTo>
                  <a:pt x="831070" y="59533"/>
                </a:moveTo>
                <a:cubicBezTo>
                  <a:pt x="404962" y="59533"/>
                  <a:pt x="59533" y="404962"/>
                  <a:pt x="59533" y="831070"/>
                </a:cubicBezTo>
                <a:cubicBezTo>
                  <a:pt x="59533" y="1257178"/>
                  <a:pt x="404962" y="1602607"/>
                  <a:pt x="831070" y="1602607"/>
                </a:cubicBezTo>
                <a:cubicBezTo>
                  <a:pt x="1257178" y="1602607"/>
                  <a:pt x="1602607" y="1257178"/>
                  <a:pt x="1602607" y="831070"/>
                </a:cubicBezTo>
                <a:cubicBezTo>
                  <a:pt x="1602607" y="404962"/>
                  <a:pt x="1257178" y="59533"/>
                  <a:pt x="831070" y="59533"/>
                </a:cubicBezTo>
                <a:close/>
                <a:moveTo>
                  <a:pt x="831070" y="47625"/>
                </a:moveTo>
                <a:cubicBezTo>
                  <a:pt x="1263755" y="47625"/>
                  <a:pt x="1614515" y="398385"/>
                  <a:pt x="1614515" y="831070"/>
                </a:cubicBezTo>
                <a:cubicBezTo>
                  <a:pt x="1614515" y="1263755"/>
                  <a:pt x="1263755" y="1614515"/>
                  <a:pt x="831070" y="1614515"/>
                </a:cubicBezTo>
                <a:cubicBezTo>
                  <a:pt x="398385" y="1614515"/>
                  <a:pt x="47625" y="1263755"/>
                  <a:pt x="47625" y="831070"/>
                </a:cubicBezTo>
                <a:cubicBezTo>
                  <a:pt x="47625" y="398385"/>
                  <a:pt x="398385" y="47625"/>
                  <a:pt x="831070" y="47625"/>
                </a:cubicBezTo>
                <a:close/>
                <a:moveTo>
                  <a:pt x="831070" y="19381"/>
                </a:moveTo>
                <a:cubicBezTo>
                  <a:pt x="382787" y="19381"/>
                  <a:pt x="19381" y="382787"/>
                  <a:pt x="19381" y="831070"/>
                </a:cubicBezTo>
                <a:cubicBezTo>
                  <a:pt x="19381" y="1279353"/>
                  <a:pt x="382787" y="1642759"/>
                  <a:pt x="831070" y="1642759"/>
                </a:cubicBezTo>
                <a:cubicBezTo>
                  <a:pt x="1279353" y="1642759"/>
                  <a:pt x="1642759" y="1279353"/>
                  <a:pt x="1642759" y="831070"/>
                </a:cubicBezTo>
                <a:cubicBezTo>
                  <a:pt x="1642759" y="382787"/>
                  <a:pt x="1279353" y="19381"/>
                  <a:pt x="831070" y="19381"/>
                </a:cubicBezTo>
                <a:close/>
                <a:moveTo>
                  <a:pt x="831070" y="0"/>
                </a:moveTo>
                <a:cubicBezTo>
                  <a:pt x="1290057" y="0"/>
                  <a:pt x="1662140" y="372083"/>
                  <a:pt x="1662140" y="831070"/>
                </a:cubicBezTo>
                <a:cubicBezTo>
                  <a:pt x="1662140" y="1290057"/>
                  <a:pt x="1290057" y="1662140"/>
                  <a:pt x="831070" y="1662140"/>
                </a:cubicBezTo>
                <a:cubicBezTo>
                  <a:pt x="372083" y="1662140"/>
                  <a:pt x="0" y="1290057"/>
                  <a:pt x="0" y="831070"/>
                </a:cubicBezTo>
                <a:cubicBezTo>
                  <a:pt x="0" y="372083"/>
                  <a:pt x="372083" y="0"/>
                  <a:pt x="831070" y="0"/>
                </a:cubicBezTo>
                <a:close/>
              </a:path>
            </a:pathLst>
          </a:cu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5" name="Text Placeholder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66" name="Rounded Rectangle 53"/>
          <p:cNvSpPr/>
          <p:nvPr userDrawn="1"/>
        </p:nvSpPr>
        <p:spPr>
          <a:xfrm>
            <a:off x="189186" y="189185"/>
            <a:ext cx="8765628" cy="6479629"/>
          </a:xfrm>
          <a:custGeom>
            <a:avLst/>
            <a:gdLst/>
            <a:ahLst/>
            <a:cxnLst/>
            <a:rect l="l" t="t" r="r" b="b"/>
            <a:pathLst>
              <a:path w="8765628" h="6479629">
                <a:moveTo>
                  <a:pt x="607002" y="6479628"/>
                </a:moveTo>
                <a:lnTo>
                  <a:pt x="8765628" y="6479628"/>
                </a:lnTo>
                <a:lnTo>
                  <a:pt x="8765628" y="6479629"/>
                </a:lnTo>
                <a:lnTo>
                  <a:pt x="8158616" y="6479629"/>
                </a:lnTo>
                <a:lnTo>
                  <a:pt x="6389364" y="6479629"/>
                </a:lnTo>
                <a:lnTo>
                  <a:pt x="607012" y="6479629"/>
                </a:lnTo>
                <a:close/>
                <a:moveTo>
                  <a:pt x="4517156" y="0"/>
                </a:moveTo>
                <a:lnTo>
                  <a:pt x="8475425" y="0"/>
                </a:lnTo>
                <a:cubicBezTo>
                  <a:pt x="8635703" y="10"/>
                  <a:pt x="8765628" y="129941"/>
                  <a:pt x="8765628" y="290221"/>
                </a:cubicBezTo>
                <a:lnTo>
                  <a:pt x="8765628" y="607013"/>
                </a:lnTo>
                <a:lnTo>
                  <a:pt x="8765628" y="2935529"/>
                </a:lnTo>
                <a:lnTo>
                  <a:pt x="8765628" y="4103365"/>
                </a:lnTo>
                <a:lnTo>
                  <a:pt x="8765628" y="5872617"/>
                </a:lnTo>
                <a:lnTo>
                  <a:pt x="8765628" y="6189404"/>
                </a:lnTo>
                <a:cubicBezTo>
                  <a:pt x="8765628" y="6349690"/>
                  <a:pt x="8635691" y="6479627"/>
                  <a:pt x="8475405" y="6479627"/>
                </a:cubicBezTo>
                <a:lnTo>
                  <a:pt x="290223" y="6479627"/>
                </a:lnTo>
                <a:cubicBezTo>
                  <a:pt x="129937" y="6479627"/>
                  <a:pt x="0" y="6349690"/>
                  <a:pt x="0" y="6189404"/>
                </a:cubicBezTo>
                <a:lnTo>
                  <a:pt x="0" y="5872617"/>
                </a:lnTo>
                <a:lnTo>
                  <a:pt x="0" y="3544099"/>
                </a:lnTo>
                <a:lnTo>
                  <a:pt x="0" y="796828"/>
                </a:lnTo>
                <a:cubicBezTo>
                  <a:pt x="98966" y="973904"/>
                  <a:pt x="288723" y="1092262"/>
                  <a:pt x="506124" y="1092262"/>
                </a:cubicBezTo>
                <a:cubicBezTo>
                  <a:pt x="829839" y="1092262"/>
                  <a:pt x="1092262" y="829839"/>
                  <a:pt x="1092262" y="506124"/>
                </a:cubicBezTo>
                <a:cubicBezTo>
                  <a:pt x="1092262" y="288724"/>
                  <a:pt x="973904" y="98967"/>
                  <a:pt x="796830" y="1"/>
                </a:cubicBezTo>
                <a:lnTo>
                  <a:pt x="4517156" y="1"/>
                </a:lnTo>
                <a:close/>
              </a:path>
            </a:pathLst>
          </a:custGeom>
          <a:gradFill flip="none" rotWithShape="1">
            <a:gsLst>
              <a:gs pos="100000">
                <a:schemeClr val="accent3"/>
              </a:gs>
              <a:gs pos="0">
                <a:schemeClr val="accent1"/>
              </a:gs>
              <a:gs pos="46000">
                <a:schemeClr val="accent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67" name="Donut 93"/>
          <p:cNvSpPr/>
          <p:nvPr userDrawn="1"/>
        </p:nvSpPr>
        <p:spPr>
          <a:xfrm>
            <a:off x="189208" y="189185"/>
            <a:ext cx="1177601" cy="1177622"/>
          </a:xfrm>
          <a:custGeom>
            <a:avLst/>
            <a:gdLst/>
            <a:ahLst/>
            <a:cxnLst/>
            <a:rect l="l" t="t" r="r" b="b"/>
            <a:pathLst>
              <a:path w="1177601" h="1177622">
                <a:moveTo>
                  <a:pt x="900025" y="0"/>
                </a:moveTo>
                <a:lnTo>
                  <a:pt x="942983" y="0"/>
                </a:lnTo>
                <a:cubicBezTo>
                  <a:pt x="1087408" y="120933"/>
                  <a:pt x="1177601" y="302996"/>
                  <a:pt x="1177601" y="506125"/>
                </a:cubicBezTo>
                <a:cubicBezTo>
                  <a:pt x="1177601" y="876983"/>
                  <a:pt x="876962" y="1177622"/>
                  <a:pt x="506104" y="1177622"/>
                </a:cubicBezTo>
                <a:cubicBezTo>
                  <a:pt x="302985" y="1177622"/>
                  <a:pt x="120931" y="1087438"/>
                  <a:pt x="0" y="943024"/>
                </a:cubicBezTo>
                <a:lnTo>
                  <a:pt x="0" y="900068"/>
                </a:lnTo>
                <a:cubicBezTo>
                  <a:pt x="115715" y="1052925"/>
                  <a:pt x="299555" y="1150158"/>
                  <a:pt x="506104" y="1150158"/>
                </a:cubicBezTo>
                <a:cubicBezTo>
                  <a:pt x="861794" y="1150158"/>
                  <a:pt x="1150137" y="861815"/>
                  <a:pt x="1150137" y="506125"/>
                </a:cubicBezTo>
                <a:cubicBezTo>
                  <a:pt x="1150137" y="299565"/>
                  <a:pt x="1052894" y="115717"/>
                  <a:pt x="900025" y="0"/>
                </a:cubicBezTo>
                <a:close/>
              </a:path>
            </a:pathLst>
          </a:cu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8" name="Donut 94"/>
          <p:cNvSpPr/>
          <p:nvPr userDrawn="1"/>
        </p:nvSpPr>
        <p:spPr>
          <a:xfrm>
            <a:off x="189207" y="189186"/>
            <a:ext cx="1253832" cy="1253852"/>
          </a:xfrm>
          <a:custGeom>
            <a:avLst/>
            <a:gdLst/>
            <a:ahLst/>
            <a:cxnLst/>
            <a:rect l="l" t="t" r="r" b="b"/>
            <a:pathLst>
              <a:path w="1253832" h="1253852">
                <a:moveTo>
                  <a:pt x="989075" y="0"/>
                </a:moveTo>
                <a:lnTo>
                  <a:pt x="1053474" y="0"/>
                </a:lnTo>
                <a:cubicBezTo>
                  <a:pt x="1178453" y="131817"/>
                  <a:pt x="1253832" y="310168"/>
                  <a:pt x="1253832" y="506124"/>
                </a:cubicBezTo>
                <a:cubicBezTo>
                  <a:pt x="1253832" y="919083"/>
                  <a:pt x="919063" y="1253852"/>
                  <a:pt x="506104" y="1253852"/>
                </a:cubicBezTo>
                <a:cubicBezTo>
                  <a:pt x="310157" y="1253852"/>
                  <a:pt x="131814" y="1178480"/>
                  <a:pt x="0" y="1053511"/>
                </a:cubicBezTo>
                <a:lnTo>
                  <a:pt x="0" y="989119"/>
                </a:lnTo>
                <a:cubicBezTo>
                  <a:pt x="126651" y="1123784"/>
                  <a:pt x="306649" y="1207089"/>
                  <a:pt x="506104" y="1207089"/>
                </a:cubicBezTo>
                <a:cubicBezTo>
                  <a:pt x="893236" y="1207089"/>
                  <a:pt x="1207069" y="893256"/>
                  <a:pt x="1207069" y="506124"/>
                </a:cubicBezTo>
                <a:cubicBezTo>
                  <a:pt x="1207069" y="306658"/>
                  <a:pt x="1123755" y="126650"/>
                  <a:pt x="989075" y="0"/>
                </a:cubicBezTo>
                <a:close/>
              </a:path>
            </a:pathLst>
          </a:cu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9" name="Donut 95"/>
          <p:cNvSpPr/>
          <p:nvPr userDrawn="1"/>
        </p:nvSpPr>
        <p:spPr>
          <a:xfrm>
            <a:off x="189208" y="189185"/>
            <a:ext cx="1289549" cy="1289570"/>
          </a:xfrm>
          <a:custGeom>
            <a:avLst/>
            <a:gdLst/>
            <a:ahLst/>
            <a:cxnLst/>
            <a:rect l="l" t="t" r="r" b="b"/>
            <a:pathLst>
              <a:path w="1289549" h="1289570">
                <a:moveTo>
                  <a:pt x="1084199" y="0"/>
                </a:moveTo>
                <a:lnTo>
                  <a:pt x="1099567" y="0"/>
                </a:lnTo>
                <a:cubicBezTo>
                  <a:pt x="1219027" y="134571"/>
                  <a:pt x="1289549" y="312112"/>
                  <a:pt x="1289549" y="506125"/>
                </a:cubicBezTo>
                <a:cubicBezTo>
                  <a:pt x="1289549" y="938810"/>
                  <a:pt x="938789" y="1289570"/>
                  <a:pt x="506104" y="1289570"/>
                </a:cubicBezTo>
                <a:cubicBezTo>
                  <a:pt x="312101" y="1289570"/>
                  <a:pt x="134568" y="1219055"/>
                  <a:pt x="0" y="1099605"/>
                </a:cubicBezTo>
                <a:lnTo>
                  <a:pt x="0" y="1084237"/>
                </a:lnTo>
                <a:cubicBezTo>
                  <a:pt x="133633" y="1205577"/>
                  <a:pt x="311450" y="1277662"/>
                  <a:pt x="506104" y="1277662"/>
                </a:cubicBezTo>
                <a:cubicBezTo>
                  <a:pt x="932212" y="1277662"/>
                  <a:pt x="1277641" y="932233"/>
                  <a:pt x="1277641" y="506125"/>
                </a:cubicBezTo>
                <a:cubicBezTo>
                  <a:pt x="1277641" y="311461"/>
                  <a:pt x="1205549" y="133636"/>
                  <a:pt x="1084199" y="0"/>
                </a:cubicBezTo>
                <a:close/>
              </a:path>
            </a:pathLst>
          </a:cu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0" name="Donut 96"/>
          <p:cNvSpPr/>
          <p:nvPr userDrawn="1"/>
        </p:nvSpPr>
        <p:spPr>
          <a:xfrm>
            <a:off x="189207" y="189188"/>
            <a:ext cx="1337174" cy="1337193"/>
          </a:xfrm>
          <a:custGeom>
            <a:avLst/>
            <a:gdLst/>
            <a:ahLst/>
            <a:cxnLst/>
            <a:rect l="l" t="t" r="r" b="b"/>
            <a:pathLst>
              <a:path w="1337174" h="1337193">
                <a:moveTo>
                  <a:pt x="1136018" y="0"/>
                </a:moveTo>
                <a:lnTo>
                  <a:pt x="1161029" y="0"/>
                </a:lnTo>
                <a:cubicBezTo>
                  <a:pt x="1272463" y="138414"/>
                  <a:pt x="1337174" y="314711"/>
                  <a:pt x="1337174" y="506123"/>
                </a:cubicBezTo>
                <a:cubicBezTo>
                  <a:pt x="1337174" y="965110"/>
                  <a:pt x="965091" y="1337193"/>
                  <a:pt x="506104" y="1337193"/>
                </a:cubicBezTo>
                <a:cubicBezTo>
                  <a:pt x="314701" y="1337193"/>
                  <a:pt x="138411" y="1272488"/>
                  <a:pt x="0" y="1161064"/>
                </a:cubicBezTo>
                <a:lnTo>
                  <a:pt x="0" y="1136052"/>
                </a:lnTo>
                <a:cubicBezTo>
                  <a:pt x="136833" y="1250830"/>
                  <a:pt x="313646" y="1317812"/>
                  <a:pt x="506104" y="1317812"/>
                </a:cubicBezTo>
                <a:cubicBezTo>
                  <a:pt x="954387" y="1317812"/>
                  <a:pt x="1317793" y="954406"/>
                  <a:pt x="1317793" y="506123"/>
                </a:cubicBezTo>
                <a:cubicBezTo>
                  <a:pt x="1317793" y="313656"/>
                  <a:pt x="1250805" y="136835"/>
                  <a:pt x="1136018" y="0"/>
                </a:cubicBezTo>
                <a:close/>
              </a:path>
            </a:pathLst>
          </a:cu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1" name="Rectangle 170"/>
          <p:cNvSpPr/>
          <p:nvPr userDrawn="1"/>
        </p:nvSpPr>
        <p:spPr>
          <a:xfrm>
            <a:off x="0" y="0"/>
            <a:ext cx="9144000" cy="123825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0">
                <a:schemeClr val="tx1">
                  <a:alpha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72" name="Rectangle 171"/>
          <p:cNvSpPr/>
          <p:nvPr userDrawn="1"/>
        </p:nvSpPr>
        <p:spPr>
          <a:xfrm rot="16200000">
            <a:off x="-3368275" y="3368277"/>
            <a:ext cx="6858000" cy="121446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0">
                <a:schemeClr val="tx1">
                  <a:alpha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3" name="Rectangle 172"/>
          <p:cNvSpPr/>
          <p:nvPr userDrawn="1"/>
        </p:nvSpPr>
        <p:spPr>
          <a:xfrm rot="5400000">
            <a:off x="5654276" y="3368277"/>
            <a:ext cx="6858000" cy="121446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0">
                <a:schemeClr val="tx1">
                  <a:alpha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4" name="Rectangle 173"/>
          <p:cNvSpPr/>
          <p:nvPr userDrawn="1"/>
        </p:nvSpPr>
        <p:spPr>
          <a:xfrm rot="10800000">
            <a:off x="2" y="6734174"/>
            <a:ext cx="9144000" cy="123825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0">
                <a:schemeClr val="tx1">
                  <a:alpha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75" name="Oval 174"/>
          <p:cNvSpPr/>
          <p:nvPr userDrawn="1"/>
        </p:nvSpPr>
        <p:spPr>
          <a:xfrm>
            <a:off x="1437770" y="1084096"/>
            <a:ext cx="45719" cy="45719"/>
          </a:xfrm>
          <a:prstGeom prst="ellipse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6" name="Oval 175"/>
          <p:cNvSpPr/>
          <p:nvPr userDrawn="1"/>
        </p:nvSpPr>
        <p:spPr>
          <a:xfrm>
            <a:off x="1419226" y="1129672"/>
            <a:ext cx="15715" cy="15715"/>
          </a:xfrm>
          <a:prstGeom prst="ellipse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7" name="Oval 176"/>
          <p:cNvSpPr/>
          <p:nvPr userDrawn="1"/>
        </p:nvSpPr>
        <p:spPr>
          <a:xfrm>
            <a:off x="1459703" y="1055848"/>
            <a:ext cx="15715" cy="15715"/>
          </a:xfrm>
          <a:prstGeom prst="ellipse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8" name="Oval 177"/>
          <p:cNvSpPr/>
          <p:nvPr userDrawn="1"/>
        </p:nvSpPr>
        <p:spPr>
          <a:xfrm>
            <a:off x="847249" y="1518189"/>
            <a:ext cx="45719" cy="45719"/>
          </a:xfrm>
          <a:prstGeom prst="ellipse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9" name="Oval 178"/>
          <p:cNvSpPr/>
          <p:nvPr userDrawn="1"/>
        </p:nvSpPr>
        <p:spPr>
          <a:xfrm>
            <a:off x="1499457" y="312570"/>
            <a:ext cx="15715" cy="15715"/>
          </a:xfrm>
          <a:prstGeom prst="ellipse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0" name="Oval 179"/>
          <p:cNvSpPr/>
          <p:nvPr userDrawn="1"/>
        </p:nvSpPr>
        <p:spPr>
          <a:xfrm>
            <a:off x="1444703" y="291601"/>
            <a:ext cx="15715" cy="15715"/>
          </a:xfrm>
          <a:prstGeom prst="ellipse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1" name="Oval 180"/>
          <p:cNvSpPr/>
          <p:nvPr userDrawn="1"/>
        </p:nvSpPr>
        <p:spPr>
          <a:xfrm>
            <a:off x="1458470" y="307475"/>
            <a:ext cx="28860" cy="31254"/>
          </a:xfrm>
          <a:prstGeom prst="ellipse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Oval 181"/>
          <p:cNvSpPr/>
          <p:nvPr userDrawn="1"/>
        </p:nvSpPr>
        <p:spPr>
          <a:xfrm>
            <a:off x="206883" y="1397495"/>
            <a:ext cx="32400" cy="31254"/>
          </a:xfrm>
          <a:prstGeom prst="ellipse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3" name="Oval 182"/>
          <p:cNvSpPr/>
          <p:nvPr userDrawn="1"/>
        </p:nvSpPr>
        <p:spPr>
          <a:xfrm>
            <a:off x="902492" y="1515429"/>
            <a:ext cx="15715" cy="15715"/>
          </a:xfrm>
          <a:prstGeom prst="ellipse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4" name="Oval 183"/>
          <p:cNvSpPr/>
          <p:nvPr userDrawn="1"/>
        </p:nvSpPr>
        <p:spPr>
          <a:xfrm>
            <a:off x="239775" y="1422561"/>
            <a:ext cx="15715" cy="15715"/>
          </a:xfrm>
          <a:prstGeom prst="ellipse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5" name="Oval 184"/>
          <p:cNvSpPr/>
          <p:nvPr userDrawn="1"/>
        </p:nvSpPr>
        <p:spPr>
          <a:xfrm>
            <a:off x="1317768" y="1262032"/>
            <a:ext cx="15715" cy="15715"/>
          </a:xfrm>
          <a:prstGeom prst="ellipse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6" name="Oval 185"/>
          <p:cNvSpPr/>
          <p:nvPr userDrawn="1"/>
        </p:nvSpPr>
        <p:spPr>
          <a:xfrm>
            <a:off x="235805" y="1454909"/>
            <a:ext cx="15715" cy="15715"/>
          </a:xfrm>
          <a:prstGeom prst="ellipse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7" name="Oval 186"/>
          <p:cNvSpPr/>
          <p:nvPr userDrawn="1"/>
        </p:nvSpPr>
        <p:spPr>
          <a:xfrm>
            <a:off x="433925" y="1525554"/>
            <a:ext cx="36000" cy="36000"/>
          </a:xfrm>
          <a:prstGeom prst="ellipse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8" name="Oval 187"/>
          <p:cNvSpPr/>
          <p:nvPr userDrawn="1"/>
        </p:nvSpPr>
        <p:spPr>
          <a:xfrm>
            <a:off x="1301639" y="1085983"/>
            <a:ext cx="15715" cy="15715"/>
          </a:xfrm>
          <a:prstGeom prst="ellipse">
            <a:avLst/>
          </a:prstGeom>
          <a:solidFill>
            <a:srgbClr val="2164B5">
              <a:alpha val="9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9" name="Oval 188"/>
          <p:cNvSpPr/>
          <p:nvPr userDrawn="1"/>
        </p:nvSpPr>
        <p:spPr>
          <a:xfrm>
            <a:off x="1187624" y="1255044"/>
            <a:ext cx="36000" cy="36000"/>
          </a:xfrm>
          <a:prstGeom prst="ellipse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90" name="Oval 189"/>
          <p:cNvSpPr/>
          <p:nvPr userDrawn="1"/>
        </p:nvSpPr>
        <p:spPr>
          <a:xfrm>
            <a:off x="1296448" y="423072"/>
            <a:ext cx="36000" cy="36000"/>
          </a:xfrm>
          <a:prstGeom prst="ellipse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91" name="Oval 190"/>
          <p:cNvSpPr/>
          <p:nvPr userDrawn="1"/>
        </p:nvSpPr>
        <p:spPr>
          <a:xfrm>
            <a:off x="1174977" y="1409708"/>
            <a:ext cx="15715" cy="15715"/>
          </a:xfrm>
          <a:prstGeom prst="ellipse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2" name="Oval 191"/>
          <p:cNvSpPr/>
          <p:nvPr userDrawn="1"/>
        </p:nvSpPr>
        <p:spPr>
          <a:xfrm>
            <a:off x="1196828" y="1443456"/>
            <a:ext cx="15715" cy="15715"/>
          </a:xfrm>
          <a:prstGeom prst="ellipse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3" name="Oval 192"/>
          <p:cNvSpPr/>
          <p:nvPr userDrawn="1"/>
        </p:nvSpPr>
        <p:spPr>
          <a:xfrm>
            <a:off x="1156569" y="1437320"/>
            <a:ext cx="15715" cy="15715"/>
          </a:xfrm>
          <a:prstGeom prst="ellipse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4" name="Oval 193"/>
          <p:cNvSpPr/>
          <p:nvPr userDrawn="1"/>
        </p:nvSpPr>
        <p:spPr>
          <a:xfrm>
            <a:off x="1541528" y="720944"/>
            <a:ext cx="45719" cy="45719"/>
          </a:xfrm>
          <a:prstGeom prst="ellipse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5" name="Oval 194"/>
          <p:cNvSpPr/>
          <p:nvPr userDrawn="1"/>
        </p:nvSpPr>
        <p:spPr>
          <a:xfrm>
            <a:off x="1593651" y="737667"/>
            <a:ext cx="15715" cy="15715"/>
          </a:xfrm>
          <a:prstGeom prst="ellipse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6" name="Oval 195"/>
          <p:cNvSpPr/>
          <p:nvPr userDrawn="1"/>
        </p:nvSpPr>
        <p:spPr>
          <a:xfrm>
            <a:off x="1541773" y="670192"/>
            <a:ext cx="28860" cy="31254"/>
          </a:xfrm>
          <a:prstGeom prst="ellipse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7" name="Oval 196"/>
          <p:cNvSpPr/>
          <p:nvPr userDrawn="1"/>
        </p:nvSpPr>
        <p:spPr>
          <a:xfrm>
            <a:off x="1547289" y="460957"/>
            <a:ext cx="15715" cy="15715"/>
          </a:xfrm>
          <a:prstGeom prst="ellipse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8" name="Oval 197"/>
          <p:cNvSpPr/>
          <p:nvPr userDrawn="1"/>
        </p:nvSpPr>
        <p:spPr>
          <a:xfrm>
            <a:off x="454897" y="1503192"/>
            <a:ext cx="15715" cy="15715"/>
          </a:xfrm>
          <a:prstGeom prst="ellipse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9" name="Group 198"/>
          <p:cNvGrpSpPr/>
          <p:nvPr userDrawn="1"/>
        </p:nvGrpSpPr>
        <p:grpSpPr>
          <a:xfrm>
            <a:off x="268567" y="233027"/>
            <a:ext cx="1222177" cy="1208308"/>
            <a:chOff x="268567" y="233027"/>
            <a:chExt cx="1222177" cy="1208308"/>
          </a:xfrm>
          <a:solidFill>
            <a:schemeClr val="accent3"/>
          </a:solidFill>
        </p:grpSpPr>
        <p:sp>
          <p:nvSpPr>
            <p:cNvPr id="200" name="Oval 199"/>
            <p:cNvSpPr/>
            <p:nvPr userDrawn="1"/>
          </p:nvSpPr>
          <p:spPr>
            <a:xfrm>
              <a:off x="1311161" y="25967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1" name="Oval 200"/>
            <p:cNvSpPr/>
            <p:nvPr userDrawn="1"/>
          </p:nvSpPr>
          <p:spPr>
            <a:xfrm>
              <a:off x="1000613" y="12185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2" name="Oval 201"/>
            <p:cNvSpPr/>
            <p:nvPr userDrawn="1"/>
          </p:nvSpPr>
          <p:spPr>
            <a:xfrm>
              <a:off x="1073955" y="1224966"/>
              <a:ext cx="15715" cy="157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3" name="Oval 202"/>
            <p:cNvSpPr/>
            <p:nvPr userDrawn="1"/>
          </p:nvSpPr>
          <p:spPr>
            <a:xfrm>
              <a:off x="268567" y="127065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4" name="Oval 203"/>
            <p:cNvSpPr/>
            <p:nvPr userDrawn="1"/>
          </p:nvSpPr>
          <p:spPr>
            <a:xfrm>
              <a:off x="341909" y="1246130"/>
              <a:ext cx="15715" cy="157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" name="Oval 204"/>
            <p:cNvSpPr/>
            <p:nvPr userDrawn="1"/>
          </p:nvSpPr>
          <p:spPr>
            <a:xfrm>
              <a:off x="370808" y="13956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6" name="Oval 205"/>
            <p:cNvSpPr/>
            <p:nvPr userDrawn="1"/>
          </p:nvSpPr>
          <p:spPr>
            <a:xfrm>
              <a:off x="895347" y="138911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7" name="Oval 206"/>
            <p:cNvSpPr/>
            <p:nvPr userDrawn="1"/>
          </p:nvSpPr>
          <p:spPr>
            <a:xfrm>
              <a:off x="514352" y="1363766"/>
              <a:ext cx="25200" cy="25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8" name="Oval 207"/>
            <p:cNvSpPr/>
            <p:nvPr userDrawn="1"/>
          </p:nvSpPr>
          <p:spPr>
            <a:xfrm>
              <a:off x="1284840" y="105953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9" name="Oval 208"/>
            <p:cNvSpPr/>
            <p:nvPr userDrawn="1"/>
          </p:nvSpPr>
          <p:spPr>
            <a:xfrm>
              <a:off x="955885" y="1366108"/>
              <a:ext cx="15715" cy="157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0" name="Oval 209"/>
            <p:cNvSpPr/>
            <p:nvPr userDrawn="1"/>
          </p:nvSpPr>
          <p:spPr>
            <a:xfrm>
              <a:off x="1251059" y="233027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1" name="Oval 210"/>
            <p:cNvSpPr/>
            <p:nvPr userDrawn="1"/>
          </p:nvSpPr>
          <p:spPr>
            <a:xfrm>
              <a:off x="1434564" y="66416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2" name="Oval 211"/>
            <p:cNvSpPr/>
            <p:nvPr userDrawn="1"/>
          </p:nvSpPr>
          <p:spPr>
            <a:xfrm>
              <a:off x="1295462" y="78588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3" name="Oval 212"/>
            <p:cNvSpPr/>
            <p:nvPr userDrawn="1"/>
          </p:nvSpPr>
          <p:spPr>
            <a:xfrm>
              <a:off x="1415920" y="698832"/>
              <a:ext cx="15715" cy="157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4" name="Oval 213"/>
            <p:cNvSpPr/>
            <p:nvPr userDrawn="1"/>
          </p:nvSpPr>
          <p:spPr>
            <a:xfrm>
              <a:off x="1469144" y="908719"/>
              <a:ext cx="21600" cy="21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5" name="Oval 214"/>
          <p:cNvSpPr/>
          <p:nvPr userDrawn="1"/>
        </p:nvSpPr>
        <p:spPr>
          <a:xfrm>
            <a:off x="1287244" y="461740"/>
            <a:ext cx="18000" cy="18000"/>
          </a:xfrm>
          <a:prstGeom prst="ellipse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16" name="Rectangle 168"/>
          <p:cNvSpPr/>
          <p:nvPr userDrawn="1"/>
        </p:nvSpPr>
        <p:spPr>
          <a:xfrm rot="14904618">
            <a:off x="1407941" y="93986"/>
            <a:ext cx="24776" cy="468294"/>
          </a:xfrm>
          <a:custGeom>
            <a:avLst/>
            <a:gdLst/>
            <a:ahLst/>
            <a:cxnLst/>
            <a:rect l="l" t="t" r="r" b="b"/>
            <a:pathLst>
              <a:path w="24776" h="468294">
                <a:moveTo>
                  <a:pt x="24776" y="468294"/>
                </a:moveTo>
                <a:lnTo>
                  <a:pt x="0" y="468294"/>
                </a:lnTo>
                <a:lnTo>
                  <a:pt x="0" y="3000"/>
                </a:lnTo>
                <a:lnTo>
                  <a:pt x="24776" y="0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23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7" name="Rectangle 169"/>
          <p:cNvSpPr/>
          <p:nvPr userDrawn="1"/>
        </p:nvSpPr>
        <p:spPr>
          <a:xfrm rot="14904618">
            <a:off x="1520192" y="-18839"/>
            <a:ext cx="45719" cy="690010"/>
          </a:xfrm>
          <a:custGeom>
            <a:avLst/>
            <a:gdLst/>
            <a:ahLst/>
            <a:cxnLst/>
            <a:rect l="l" t="t" r="r" b="b"/>
            <a:pathLst>
              <a:path w="45719" h="690010">
                <a:moveTo>
                  <a:pt x="45719" y="690010"/>
                </a:moveTo>
                <a:lnTo>
                  <a:pt x="0" y="690010"/>
                </a:lnTo>
                <a:lnTo>
                  <a:pt x="0" y="4566"/>
                </a:lnTo>
                <a:cubicBezTo>
                  <a:pt x="15397" y="4805"/>
                  <a:pt x="30725" y="3964"/>
                  <a:pt x="45719" y="0"/>
                </a:cubicBezTo>
                <a:close/>
              </a:path>
            </a:pathLst>
          </a:custGeom>
          <a:gradFill>
            <a:gsLst>
              <a:gs pos="100000">
                <a:schemeClr val="bg1">
                  <a:alpha val="23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18" name="Rectangle 159"/>
          <p:cNvSpPr/>
          <p:nvPr userDrawn="1"/>
        </p:nvSpPr>
        <p:spPr>
          <a:xfrm rot="18977474">
            <a:off x="1248322" y="1018270"/>
            <a:ext cx="45719" cy="395859"/>
          </a:xfrm>
          <a:custGeom>
            <a:avLst/>
            <a:gdLst/>
            <a:ahLst/>
            <a:cxnLst/>
            <a:rect l="l" t="t" r="r" b="b"/>
            <a:pathLst>
              <a:path w="45719" h="395859">
                <a:moveTo>
                  <a:pt x="45719" y="0"/>
                </a:moveTo>
                <a:lnTo>
                  <a:pt x="45719" y="395859"/>
                </a:lnTo>
                <a:lnTo>
                  <a:pt x="0" y="395859"/>
                </a:lnTo>
                <a:lnTo>
                  <a:pt x="0" y="4945"/>
                </a:lnTo>
                <a:lnTo>
                  <a:pt x="41682" y="0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23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9" name="Rectangle 160"/>
          <p:cNvSpPr/>
          <p:nvPr userDrawn="1"/>
        </p:nvSpPr>
        <p:spPr>
          <a:xfrm rot="18977474">
            <a:off x="1347648" y="1006445"/>
            <a:ext cx="21537" cy="725696"/>
          </a:xfrm>
          <a:custGeom>
            <a:avLst/>
            <a:gdLst/>
            <a:ahLst/>
            <a:cxnLst/>
            <a:rect l="l" t="t" r="r" b="b"/>
            <a:pathLst>
              <a:path w="21537" h="725696">
                <a:moveTo>
                  <a:pt x="21537" y="0"/>
                </a:moveTo>
                <a:lnTo>
                  <a:pt x="21537" y="725696"/>
                </a:lnTo>
                <a:lnTo>
                  <a:pt x="0" y="725696"/>
                </a:lnTo>
                <a:lnTo>
                  <a:pt x="0" y="577"/>
                </a:lnTo>
                <a:cubicBezTo>
                  <a:pt x="7198" y="1437"/>
                  <a:pt x="14390" y="1269"/>
                  <a:pt x="21537" y="0"/>
                </a:cubicBezTo>
                <a:close/>
              </a:path>
            </a:pathLst>
          </a:custGeom>
          <a:gradFill>
            <a:gsLst>
              <a:gs pos="100000">
                <a:schemeClr val="bg1">
                  <a:alpha val="23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20" name="Rectangle 173"/>
          <p:cNvSpPr/>
          <p:nvPr userDrawn="1"/>
        </p:nvSpPr>
        <p:spPr>
          <a:xfrm rot="18977474">
            <a:off x="1231635" y="1062503"/>
            <a:ext cx="40824" cy="510410"/>
          </a:xfrm>
          <a:custGeom>
            <a:avLst/>
            <a:gdLst/>
            <a:ahLst/>
            <a:cxnLst/>
            <a:rect l="l" t="t" r="r" b="b"/>
            <a:pathLst>
              <a:path w="40824" h="510410">
                <a:moveTo>
                  <a:pt x="40824" y="2986"/>
                </a:moveTo>
                <a:lnTo>
                  <a:pt x="40824" y="510410"/>
                </a:lnTo>
                <a:lnTo>
                  <a:pt x="0" y="5104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23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1" name="Group 220"/>
          <p:cNvGrpSpPr/>
          <p:nvPr userDrawn="1"/>
        </p:nvGrpSpPr>
        <p:grpSpPr>
          <a:xfrm>
            <a:off x="189186" y="189185"/>
            <a:ext cx="1012249" cy="1012249"/>
            <a:chOff x="483982" y="220857"/>
            <a:chExt cx="1816158" cy="1816158"/>
          </a:xfrm>
        </p:grpSpPr>
        <p:sp>
          <p:nvSpPr>
            <p:cNvPr id="222" name="Oval 221"/>
            <p:cNvSpPr/>
            <p:nvPr userDrawn="1"/>
          </p:nvSpPr>
          <p:spPr>
            <a:xfrm>
              <a:off x="483982" y="220857"/>
              <a:ext cx="1816158" cy="1816158"/>
            </a:xfrm>
            <a:prstGeom prst="ellipse">
              <a:avLst/>
            </a:prstGeom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16200000" scaled="1"/>
            </a:gra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23" name="Group 222"/>
            <p:cNvGrpSpPr/>
            <p:nvPr userDrawn="1"/>
          </p:nvGrpSpPr>
          <p:grpSpPr>
            <a:xfrm>
              <a:off x="483982" y="220857"/>
              <a:ext cx="1816158" cy="1816158"/>
              <a:chOff x="483982" y="220857"/>
              <a:chExt cx="1816158" cy="1816158"/>
            </a:xfrm>
          </p:grpSpPr>
          <p:sp>
            <p:nvSpPr>
              <p:cNvPr id="224" name="Oval 223"/>
              <p:cNvSpPr/>
              <p:nvPr userDrawn="1"/>
            </p:nvSpPr>
            <p:spPr>
              <a:xfrm>
                <a:off x="483982" y="220857"/>
                <a:ext cx="1816158" cy="1816158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>
                      <a:lumMod val="50000"/>
                    </a:schemeClr>
                  </a:gs>
                </a:gsLst>
                <a:lin ang="16200000" scaled="1"/>
              </a:gra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5" name="Oval 9"/>
              <p:cNvSpPr/>
              <p:nvPr userDrawn="1"/>
            </p:nvSpPr>
            <p:spPr>
              <a:xfrm>
                <a:off x="559522" y="264840"/>
                <a:ext cx="1665078" cy="635496"/>
              </a:xfrm>
              <a:custGeom>
                <a:avLst/>
                <a:gdLst/>
                <a:ahLst/>
                <a:cxnLst/>
                <a:rect l="l" t="t" r="r" b="b"/>
                <a:pathLst>
                  <a:path w="1665078" h="635496">
                    <a:moveTo>
                      <a:pt x="832539" y="0"/>
                    </a:moveTo>
                    <a:cubicBezTo>
                      <a:pt x="1230539" y="0"/>
                      <a:pt x="1565692" y="269079"/>
                      <a:pt x="1665078" y="635496"/>
                    </a:cubicBezTo>
                    <a:lnTo>
                      <a:pt x="0" y="635496"/>
                    </a:lnTo>
                    <a:cubicBezTo>
                      <a:pt x="99386" y="269079"/>
                      <a:pt x="434539" y="0"/>
                      <a:pt x="832539" y="0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" name="Oval 225"/>
              <p:cNvSpPr/>
              <p:nvPr userDrawn="1"/>
            </p:nvSpPr>
            <p:spPr>
              <a:xfrm>
                <a:off x="568823" y="305698"/>
                <a:ext cx="1646476" cy="1646476"/>
              </a:xfrm>
              <a:prstGeom prst="ellipse">
                <a:avLst/>
              </a:prstGeom>
              <a:gradFill flip="none" rotWithShape="1">
                <a:gsLst>
                  <a:gs pos="99000">
                    <a:schemeClr val="bg1">
                      <a:lumMod val="95000"/>
                    </a:schemeClr>
                  </a:gs>
                  <a:gs pos="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chemeClr val="bg1">
                    <a:lumMod val="65000"/>
                    <a:alpha val="6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7" name="Oval 9"/>
              <p:cNvSpPr/>
              <p:nvPr userDrawn="1"/>
            </p:nvSpPr>
            <p:spPr>
              <a:xfrm>
                <a:off x="708434" y="335250"/>
                <a:ext cx="1367254" cy="478602"/>
              </a:xfrm>
              <a:custGeom>
                <a:avLst/>
                <a:gdLst/>
                <a:ahLst/>
                <a:cxnLst/>
                <a:rect l="l" t="t" r="r" b="b"/>
                <a:pathLst>
                  <a:path w="1665078" h="635496">
                    <a:moveTo>
                      <a:pt x="832539" y="0"/>
                    </a:moveTo>
                    <a:cubicBezTo>
                      <a:pt x="1230539" y="0"/>
                      <a:pt x="1565692" y="269079"/>
                      <a:pt x="1665078" y="635496"/>
                    </a:cubicBezTo>
                    <a:lnTo>
                      <a:pt x="0" y="635496"/>
                    </a:lnTo>
                    <a:cubicBezTo>
                      <a:pt x="99386" y="269079"/>
                      <a:pt x="434539" y="0"/>
                      <a:pt x="832539" y="0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tx1">
                      <a:alpha val="12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8" name="Oval 9"/>
              <p:cNvSpPr/>
              <p:nvPr userDrawn="1"/>
            </p:nvSpPr>
            <p:spPr>
              <a:xfrm rot="16200000">
                <a:off x="167234" y="889635"/>
                <a:ext cx="1367254" cy="478602"/>
              </a:xfrm>
              <a:custGeom>
                <a:avLst/>
                <a:gdLst/>
                <a:ahLst/>
                <a:cxnLst/>
                <a:rect l="l" t="t" r="r" b="b"/>
                <a:pathLst>
                  <a:path w="1665078" h="635496">
                    <a:moveTo>
                      <a:pt x="832539" y="0"/>
                    </a:moveTo>
                    <a:cubicBezTo>
                      <a:pt x="1230539" y="0"/>
                      <a:pt x="1565692" y="269079"/>
                      <a:pt x="1665078" y="635496"/>
                    </a:cubicBezTo>
                    <a:lnTo>
                      <a:pt x="0" y="635496"/>
                    </a:lnTo>
                    <a:cubicBezTo>
                      <a:pt x="99386" y="269079"/>
                      <a:pt x="434539" y="0"/>
                      <a:pt x="832539" y="0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tx1">
                      <a:alpha val="12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29" name="Rectangle 91"/>
          <p:cNvSpPr/>
          <p:nvPr userDrawn="1"/>
        </p:nvSpPr>
        <p:spPr>
          <a:xfrm>
            <a:off x="681872" y="1281779"/>
            <a:ext cx="35963" cy="1265306"/>
          </a:xfrm>
          <a:custGeom>
            <a:avLst/>
            <a:gdLst/>
            <a:ahLst/>
            <a:cxnLst/>
            <a:rect l="l" t="t" r="r" b="b"/>
            <a:pathLst>
              <a:path w="35963" h="1265306">
                <a:moveTo>
                  <a:pt x="35963" y="0"/>
                </a:moveTo>
                <a:lnTo>
                  <a:pt x="35963" y="1265306"/>
                </a:lnTo>
                <a:lnTo>
                  <a:pt x="0" y="1265306"/>
                </a:lnTo>
                <a:lnTo>
                  <a:pt x="0" y="916"/>
                </a:lnTo>
                <a:lnTo>
                  <a:pt x="13438" y="2271"/>
                </a:lnTo>
                <a:cubicBezTo>
                  <a:pt x="21004" y="2271"/>
                  <a:pt x="28536" y="2128"/>
                  <a:pt x="35963" y="0"/>
                </a:cubicBezTo>
                <a:close/>
              </a:path>
            </a:pathLst>
          </a:custGeom>
          <a:gradFill>
            <a:gsLst>
              <a:gs pos="100000">
                <a:schemeClr val="bg1">
                  <a:alpha val="23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30" name="Rectangle 177"/>
          <p:cNvSpPr/>
          <p:nvPr userDrawn="1"/>
        </p:nvSpPr>
        <p:spPr>
          <a:xfrm>
            <a:off x="642938" y="1278772"/>
            <a:ext cx="24225" cy="583227"/>
          </a:xfrm>
          <a:custGeom>
            <a:avLst/>
            <a:gdLst/>
            <a:ahLst/>
            <a:cxnLst/>
            <a:rect l="l" t="t" r="r" b="b"/>
            <a:pathLst>
              <a:path w="24225" h="583227">
                <a:moveTo>
                  <a:pt x="0" y="0"/>
                </a:moveTo>
                <a:lnTo>
                  <a:pt x="24225" y="2442"/>
                </a:lnTo>
                <a:lnTo>
                  <a:pt x="24225" y="583227"/>
                </a:lnTo>
                <a:lnTo>
                  <a:pt x="0" y="583227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23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1" name="Rectangle 90"/>
          <p:cNvSpPr/>
          <p:nvPr userDrawn="1"/>
        </p:nvSpPr>
        <p:spPr>
          <a:xfrm>
            <a:off x="731435" y="1278765"/>
            <a:ext cx="16312" cy="824861"/>
          </a:xfrm>
          <a:custGeom>
            <a:avLst/>
            <a:gdLst/>
            <a:ahLst/>
            <a:cxnLst/>
            <a:rect l="l" t="t" r="r" b="b"/>
            <a:pathLst>
              <a:path w="16312" h="824861">
                <a:moveTo>
                  <a:pt x="16312" y="0"/>
                </a:moveTo>
                <a:lnTo>
                  <a:pt x="16312" y="824861"/>
                </a:lnTo>
                <a:lnTo>
                  <a:pt x="0" y="824861"/>
                </a:lnTo>
                <a:lnTo>
                  <a:pt x="0" y="1644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23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2" name="Rectangle 190"/>
          <p:cNvSpPr/>
          <p:nvPr userDrawn="1"/>
        </p:nvSpPr>
        <p:spPr>
          <a:xfrm rot="2217426">
            <a:off x="234781" y="1130286"/>
            <a:ext cx="35963" cy="321556"/>
          </a:xfrm>
          <a:custGeom>
            <a:avLst/>
            <a:gdLst/>
            <a:ahLst/>
            <a:cxnLst/>
            <a:rect l="l" t="t" r="r" b="b"/>
            <a:pathLst>
              <a:path w="35963" h="321556">
                <a:moveTo>
                  <a:pt x="0" y="0"/>
                </a:moveTo>
                <a:lnTo>
                  <a:pt x="35963" y="1613"/>
                </a:lnTo>
                <a:lnTo>
                  <a:pt x="35963" y="321556"/>
                </a:lnTo>
                <a:lnTo>
                  <a:pt x="0" y="321556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23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33" name="Rectangle 191"/>
          <p:cNvSpPr/>
          <p:nvPr userDrawn="1"/>
        </p:nvSpPr>
        <p:spPr>
          <a:xfrm rot="2217426">
            <a:off x="260302" y="1120134"/>
            <a:ext cx="24225" cy="140580"/>
          </a:xfrm>
          <a:custGeom>
            <a:avLst/>
            <a:gdLst/>
            <a:ahLst/>
            <a:cxnLst/>
            <a:rect l="l" t="t" r="r" b="b"/>
            <a:pathLst>
              <a:path w="24225" h="140580">
                <a:moveTo>
                  <a:pt x="0" y="0"/>
                </a:moveTo>
                <a:lnTo>
                  <a:pt x="24225" y="1086"/>
                </a:lnTo>
                <a:lnTo>
                  <a:pt x="24225" y="140580"/>
                </a:lnTo>
                <a:lnTo>
                  <a:pt x="0" y="140580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23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4" name="Rectangle 192"/>
          <p:cNvSpPr/>
          <p:nvPr userDrawn="1"/>
        </p:nvSpPr>
        <p:spPr>
          <a:xfrm rot="2217426">
            <a:off x="312320" y="1164847"/>
            <a:ext cx="16312" cy="204626"/>
          </a:xfrm>
          <a:custGeom>
            <a:avLst/>
            <a:gdLst/>
            <a:ahLst/>
            <a:cxnLst/>
            <a:rect l="l" t="t" r="r" b="b"/>
            <a:pathLst>
              <a:path w="16312" h="204626">
                <a:moveTo>
                  <a:pt x="0" y="2427"/>
                </a:moveTo>
                <a:lnTo>
                  <a:pt x="16312" y="0"/>
                </a:lnTo>
                <a:lnTo>
                  <a:pt x="16312" y="204626"/>
                </a:lnTo>
                <a:lnTo>
                  <a:pt x="0" y="204626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23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5" name="Oval 234"/>
          <p:cNvSpPr/>
          <p:nvPr userDrawn="1"/>
        </p:nvSpPr>
        <p:spPr>
          <a:xfrm>
            <a:off x="256384" y="188640"/>
            <a:ext cx="14400" cy="144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6" name="Oval 235"/>
          <p:cNvSpPr/>
          <p:nvPr userDrawn="1"/>
        </p:nvSpPr>
        <p:spPr>
          <a:xfrm>
            <a:off x="117232" y="183776"/>
            <a:ext cx="45719" cy="45719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7" name="Oval 236"/>
          <p:cNvSpPr/>
          <p:nvPr userDrawn="1"/>
        </p:nvSpPr>
        <p:spPr>
          <a:xfrm>
            <a:off x="147112" y="106904"/>
            <a:ext cx="32400" cy="3125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8" name="Oval 237"/>
          <p:cNvSpPr/>
          <p:nvPr userDrawn="1"/>
        </p:nvSpPr>
        <p:spPr>
          <a:xfrm>
            <a:off x="140396" y="285714"/>
            <a:ext cx="15715" cy="15715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9" name="Oval 238"/>
          <p:cNvSpPr/>
          <p:nvPr userDrawn="1"/>
        </p:nvSpPr>
        <p:spPr>
          <a:xfrm>
            <a:off x="146154" y="318062"/>
            <a:ext cx="15715" cy="15715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0" name="Oval 239"/>
          <p:cNvSpPr/>
          <p:nvPr userDrawn="1"/>
        </p:nvSpPr>
        <p:spPr>
          <a:xfrm>
            <a:off x="284224" y="97176"/>
            <a:ext cx="45719" cy="45719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1" name="Oval 240"/>
          <p:cNvSpPr/>
          <p:nvPr userDrawn="1"/>
        </p:nvSpPr>
        <p:spPr>
          <a:xfrm>
            <a:off x="232064" y="269032"/>
            <a:ext cx="45719" cy="45719"/>
          </a:xfrm>
          <a:prstGeom prst="ellipse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42" name="Oval 241"/>
          <p:cNvSpPr/>
          <p:nvPr userDrawn="1"/>
        </p:nvSpPr>
        <p:spPr>
          <a:xfrm>
            <a:off x="117232" y="430952"/>
            <a:ext cx="25200" cy="25200"/>
          </a:xfrm>
          <a:prstGeom prst="ellipse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43" name="Oval 242"/>
          <p:cNvSpPr/>
          <p:nvPr userDrawn="1"/>
        </p:nvSpPr>
        <p:spPr>
          <a:xfrm>
            <a:off x="424458" y="145814"/>
            <a:ext cx="15715" cy="15715"/>
          </a:xfrm>
          <a:prstGeom prst="ellipse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44" name="Rounded Rectangle 53"/>
          <p:cNvSpPr/>
          <p:nvPr userDrawn="1"/>
        </p:nvSpPr>
        <p:spPr>
          <a:xfrm>
            <a:off x="986017" y="189185"/>
            <a:ext cx="7921017" cy="131242"/>
          </a:xfrm>
          <a:custGeom>
            <a:avLst/>
            <a:gdLst/>
            <a:ahLst/>
            <a:cxnLst/>
            <a:rect l="l" t="t" r="r" b="b"/>
            <a:pathLst>
              <a:path w="7921017" h="131242">
                <a:moveTo>
                  <a:pt x="3720326" y="0"/>
                </a:moveTo>
                <a:lnTo>
                  <a:pt x="7678595" y="0"/>
                </a:lnTo>
                <a:cubicBezTo>
                  <a:pt x="7780102" y="6"/>
                  <a:pt x="7869434" y="52123"/>
                  <a:pt x="7921017" y="131242"/>
                </a:cubicBezTo>
                <a:lnTo>
                  <a:pt x="155813" y="131242"/>
                </a:lnTo>
                <a:cubicBezTo>
                  <a:pt x="113449" y="77650"/>
                  <a:pt x="60107" y="33595"/>
                  <a:pt x="0" y="1"/>
                </a:cubicBezTo>
                <a:lnTo>
                  <a:pt x="3720326" y="1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31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45" name="Oval 244"/>
          <p:cNvSpPr/>
          <p:nvPr userDrawn="1"/>
        </p:nvSpPr>
        <p:spPr>
          <a:xfrm>
            <a:off x="236473" y="236472"/>
            <a:ext cx="917675" cy="917675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825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" name="Rounded Rectangle 53"/>
          <p:cNvSpPr/>
          <p:nvPr userDrawn="1"/>
        </p:nvSpPr>
        <p:spPr>
          <a:xfrm rot="5400000" flipV="1">
            <a:off x="-2583727" y="3764658"/>
            <a:ext cx="5677070" cy="131242"/>
          </a:xfrm>
          <a:custGeom>
            <a:avLst/>
            <a:gdLst/>
            <a:ahLst/>
            <a:cxnLst/>
            <a:rect l="l" t="t" r="r" b="b"/>
            <a:pathLst>
              <a:path w="5677070" h="131242">
                <a:moveTo>
                  <a:pt x="5677069" y="0"/>
                </a:moveTo>
                <a:lnTo>
                  <a:pt x="5677069" y="131242"/>
                </a:lnTo>
                <a:lnTo>
                  <a:pt x="5677070" y="131242"/>
                </a:lnTo>
                <a:lnTo>
                  <a:pt x="5677070" y="0"/>
                </a:lnTo>
                <a:close/>
                <a:moveTo>
                  <a:pt x="0" y="1"/>
                </a:moveTo>
                <a:cubicBezTo>
                  <a:pt x="60107" y="33595"/>
                  <a:pt x="113449" y="77650"/>
                  <a:pt x="155813" y="131242"/>
                </a:cubicBezTo>
                <a:lnTo>
                  <a:pt x="5629287" y="131242"/>
                </a:lnTo>
                <a:cubicBezTo>
                  <a:pt x="5577702" y="52120"/>
                  <a:pt x="5488365" y="3"/>
                  <a:pt x="5386856" y="0"/>
                </a:cubicBezTo>
                <a:lnTo>
                  <a:pt x="3720326" y="0"/>
                </a:lnTo>
                <a:lnTo>
                  <a:pt x="3720326" y="1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31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47" name="Rounded Rectangle 53"/>
          <p:cNvSpPr/>
          <p:nvPr userDrawn="1"/>
        </p:nvSpPr>
        <p:spPr>
          <a:xfrm rot="16200000" flipV="1">
            <a:off x="5697160" y="3357162"/>
            <a:ext cx="6384065" cy="131242"/>
          </a:xfrm>
          <a:custGeom>
            <a:avLst/>
            <a:gdLst/>
            <a:ahLst/>
            <a:cxnLst/>
            <a:rect l="l" t="t" r="r" b="b"/>
            <a:pathLst>
              <a:path w="6384065" h="131242">
                <a:moveTo>
                  <a:pt x="6384065" y="131242"/>
                </a:moveTo>
                <a:lnTo>
                  <a:pt x="6384064" y="131240"/>
                </a:lnTo>
                <a:lnTo>
                  <a:pt x="6341253" y="80391"/>
                </a:lnTo>
                <a:lnTo>
                  <a:pt x="6329455" y="70657"/>
                </a:lnTo>
                <a:lnTo>
                  <a:pt x="6289807" y="41920"/>
                </a:lnTo>
                <a:lnTo>
                  <a:pt x="6271100" y="31766"/>
                </a:lnTo>
                <a:lnTo>
                  <a:pt x="6228101" y="14583"/>
                </a:lnTo>
                <a:lnTo>
                  <a:pt x="6208729" y="8569"/>
                </a:lnTo>
                <a:lnTo>
                  <a:pt x="6141637" y="0"/>
                </a:lnTo>
                <a:lnTo>
                  <a:pt x="6141635" y="0"/>
                </a:lnTo>
                <a:lnTo>
                  <a:pt x="4479484" y="0"/>
                </a:lnTo>
                <a:lnTo>
                  <a:pt x="4479484" y="1"/>
                </a:lnTo>
                <a:lnTo>
                  <a:pt x="242422" y="1"/>
                </a:lnTo>
                <a:lnTo>
                  <a:pt x="175329" y="8572"/>
                </a:lnTo>
                <a:lnTo>
                  <a:pt x="155967" y="14582"/>
                </a:lnTo>
                <a:lnTo>
                  <a:pt x="112957" y="31771"/>
                </a:lnTo>
                <a:lnTo>
                  <a:pt x="94259" y="41920"/>
                </a:lnTo>
                <a:lnTo>
                  <a:pt x="54604" y="70662"/>
                </a:lnTo>
                <a:lnTo>
                  <a:pt x="42812" y="80391"/>
                </a:lnTo>
                <a:cubicBezTo>
                  <a:pt x="26453" y="95398"/>
                  <a:pt x="12175" y="112568"/>
                  <a:pt x="0" y="131242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31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48" name="Rounded Rectangle 53"/>
          <p:cNvSpPr/>
          <p:nvPr userDrawn="1"/>
        </p:nvSpPr>
        <p:spPr>
          <a:xfrm flipV="1">
            <a:off x="179512" y="6537573"/>
            <a:ext cx="8775302" cy="131242"/>
          </a:xfrm>
          <a:custGeom>
            <a:avLst/>
            <a:gdLst/>
            <a:ahLst/>
            <a:cxnLst/>
            <a:rect l="l" t="t" r="r" b="b"/>
            <a:pathLst>
              <a:path w="8775302" h="131242">
                <a:moveTo>
                  <a:pt x="57458" y="131242"/>
                </a:moveTo>
                <a:lnTo>
                  <a:pt x="8727518" y="131242"/>
                </a:lnTo>
                <a:cubicBezTo>
                  <a:pt x="8675931" y="52120"/>
                  <a:pt x="8586591" y="3"/>
                  <a:pt x="8485079" y="3"/>
                </a:cubicBezTo>
                <a:lnTo>
                  <a:pt x="299897" y="3"/>
                </a:lnTo>
                <a:cubicBezTo>
                  <a:pt x="198385" y="3"/>
                  <a:pt x="109045" y="52120"/>
                  <a:pt x="57458" y="131242"/>
                </a:cubicBezTo>
                <a:close/>
                <a:moveTo>
                  <a:pt x="0" y="131242"/>
                </a:moveTo>
                <a:lnTo>
                  <a:pt x="9674" y="131242"/>
                </a:lnTo>
                <a:lnTo>
                  <a:pt x="9674" y="2"/>
                </a:lnTo>
                <a:lnTo>
                  <a:pt x="8775302" y="2"/>
                </a:lnTo>
                <a:lnTo>
                  <a:pt x="8775302" y="0"/>
                </a:lnTo>
                <a:lnTo>
                  <a:pt x="6001337" y="0"/>
                </a:lnTo>
                <a:lnTo>
                  <a:pt x="6001337" y="1"/>
                </a:lnTo>
                <a:lnTo>
                  <a:pt x="0" y="1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31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49" name="Donut 278"/>
          <p:cNvSpPr/>
          <p:nvPr userDrawn="1"/>
        </p:nvSpPr>
        <p:spPr>
          <a:xfrm rot="10800000">
            <a:off x="5728052" y="3513483"/>
            <a:ext cx="3210096" cy="3155332"/>
          </a:xfrm>
          <a:custGeom>
            <a:avLst/>
            <a:gdLst/>
            <a:ahLst/>
            <a:cxnLst/>
            <a:rect l="l" t="t" r="r" b="b"/>
            <a:pathLst>
              <a:path w="3210096" h="3155332">
                <a:moveTo>
                  <a:pt x="1123826" y="2754751"/>
                </a:moveTo>
                <a:cubicBezTo>
                  <a:pt x="691464" y="2754751"/>
                  <a:pt x="297121" y="2591974"/>
                  <a:pt x="0" y="2322950"/>
                </a:cubicBezTo>
                <a:lnTo>
                  <a:pt x="0" y="2229890"/>
                </a:lnTo>
                <a:cubicBezTo>
                  <a:pt x="290258" y="2512399"/>
                  <a:pt x="686792" y="2685806"/>
                  <a:pt x="1123826" y="2685806"/>
                </a:cubicBezTo>
                <a:cubicBezTo>
                  <a:pt x="2016728" y="2685806"/>
                  <a:pt x="2740568" y="1961966"/>
                  <a:pt x="2740568" y="1069063"/>
                </a:cubicBezTo>
                <a:cubicBezTo>
                  <a:pt x="2740568" y="658664"/>
                  <a:pt x="2587654" y="283980"/>
                  <a:pt x="2334425" y="0"/>
                </a:cubicBezTo>
                <a:lnTo>
                  <a:pt x="2426971" y="0"/>
                </a:lnTo>
                <a:cubicBezTo>
                  <a:pt x="2666070" y="290820"/>
                  <a:pt x="2809513" y="663190"/>
                  <a:pt x="2809513" y="1069063"/>
                </a:cubicBezTo>
                <a:cubicBezTo>
                  <a:pt x="2809513" y="2000043"/>
                  <a:pt x="2054805" y="2754751"/>
                  <a:pt x="1123826" y="2754751"/>
                </a:cubicBezTo>
                <a:close/>
                <a:moveTo>
                  <a:pt x="1123826" y="2946116"/>
                </a:moveTo>
                <a:cubicBezTo>
                  <a:pt x="701760" y="2946116"/>
                  <a:pt x="312230" y="2806813"/>
                  <a:pt x="0" y="2569948"/>
                </a:cubicBezTo>
                <a:lnTo>
                  <a:pt x="0" y="2422798"/>
                </a:lnTo>
                <a:cubicBezTo>
                  <a:pt x="304672" y="2676371"/>
                  <a:pt x="696457" y="2828725"/>
                  <a:pt x="1123826" y="2828725"/>
                </a:cubicBezTo>
                <a:cubicBezTo>
                  <a:pt x="2095660" y="2828725"/>
                  <a:pt x="2883488" y="2040897"/>
                  <a:pt x="2883488" y="1069062"/>
                </a:cubicBezTo>
                <a:cubicBezTo>
                  <a:pt x="2883488" y="666427"/>
                  <a:pt x="2748259" y="295375"/>
                  <a:pt x="2519241" y="0"/>
                </a:cubicBezTo>
                <a:lnTo>
                  <a:pt x="2665664" y="0"/>
                </a:lnTo>
                <a:cubicBezTo>
                  <a:pt x="2877313" y="302898"/>
                  <a:pt x="3000879" y="671550"/>
                  <a:pt x="3000879" y="1069062"/>
                </a:cubicBezTo>
                <a:cubicBezTo>
                  <a:pt x="3000879" y="2105730"/>
                  <a:pt x="2160494" y="2946116"/>
                  <a:pt x="1123826" y="2946116"/>
                </a:cubicBezTo>
                <a:close/>
                <a:moveTo>
                  <a:pt x="1123826" y="3035777"/>
                </a:moveTo>
                <a:cubicBezTo>
                  <a:pt x="705670" y="3035777"/>
                  <a:pt x="317994" y="2905277"/>
                  <a:pt x="0" y="2681784"/>
                </a:cubicBezTo>
                <a:lnTo>
                  <a:pt x="0" y="2644497"/>
                </a:lnTo>
                <a:cubicBezTo>
                  <a:pt x="316061" y="2872545"/>
                  <a:pt x="704372" y="3005883"/>
                  <a:pt x="1123826" y="3005883"/>
                </a:cubicBezTo>
                <a:cubicBezTo>
                  <a:pt x="2193503" y="3005883"/>
                  <a:pt x="3060647" y="2138739"/>
                  <a:pt x="3060647" y="1069062"/>
                </a:cubicBezTo>
                <a:cubicBezTo>
                  <a:pt x="3060647" y="673729"/>
                  <a:pt x="2942204" y="306060"/>
                  <a:pt x="2738273" y="0"/>
                </a:cubicBezTo>
                <a:lnTo>
                  <a:pt x="2773215" y="0"/>
                </a:lnTo>
                <a:cubicBezTo>
                  <a:pt x="2974378" y="307156"/>
                  <a:pt x="3090541" y="674543"/>
                  <a:pt x="3090541" y="1069062"/>
                </a:cubicBezTo>
                <a:cubicBezTo>
                  <a:pt x="3090541" y="2155249"/>
                  <a:pt x="2210013" y="3035777"/>
                  <a:pt x="1123826" y="3035777"/>
                </a:cubicBezTo>
                <a:close/>
                <a:moveTo>
                  <a:pt x="1123826" y="3155332"/>
                </a:moveTo>
                <a:cubicBezTo>
                  <a:pt x="709611" y="3155332"/>
                  <a:pt x="323589" y="3034618"/>
                  <a:pt x="0" y="2824927"/>
                </a:cubicBezTo>
                <a:lnTo>
                  <a:pt x="0" y="2768058"/>
                </a:lnTo>
                <a:cubicBezTo>
                  <a:pt x="321796" y="2982291"/>
                  <a:pt x="708285" y="3106680"/>
                  <a:pt x="1123826" y="3106680"/>
                </a:cubicBezTo>
                <a:cubicBezTo>
                  <a:pt x="2249171" y="3106680"/>
                  <a:pt x="3161444" y="2194407"/>
                  <a:pt x="3161444" y="1069062"/>
                </a:cubicBezTo>
                <a:cubicBezTo>
                  <a:pt x="3161444" y="676477"/>
                  <a:pt x="3050419" y="309823"/>
                  <a:pt x="2856092" y="0"/>
                </a:cubicBezTo>
                <a:lnTo>
                  <a:pt x="2912961" y="0"/>
                </a:lnTo>
                <a:cubicBezTo>
                  <a:pt x="3102390" y="311693"/>
                  <a:pt x="3210096" y="677799"/>
                  <a:pt x="3210096" y="1069062"/>
                </a:cubicBezTo>
                <a:cubicBezTo>
                  <a:pt x="3210096" y="2221277"/>
                  <a:pt x="2276041" y="3155332"/>
                  <a:pt x="1123826" y="3155332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0" name="Oval 249"/>
          <p:cNvSpPr/>
          <p:nvPr userDrawn="1"/>
        </p:nvSpPr>
        <p:spPr>
          <a:xfrm rot="10800000">
            <a:off x="6212292" y="4137637"/>
            <a:ext cx="39450" cy="39450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51" name="Oval 250"/>
          <p:cNvSpPr/>
          <p:nvPr userDrawn="1"/>
        </p:nvSpPr>
        <p:spPr>
          <a:xfrm rot="10800000">
            <a:off x="6252781" y="4579580"/>
            <a:ext cx="39450" cy="39450"/>
          </a:xfrm>
          <a:prstGeom prst="ellipse">
            <a:avLst/>
          </a:prstGeom>
          <a:solidFill>
            <a:schemeClr val="accent3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2" name="Oval 251"/>
          <p:cNvSpPr/>
          <p:nvPr userDrawn="1"/>
        </p:nvSpPr>
        <p:spPr>
          <a:xfrm rot="10800000">
            <a:off x="8770825" y="4040672"/>
            <a:ext cx="114770" cy="114770"/>
          </a:xfrm>
          <a:prstGeom prst="ellipse">
            <a:avLst/>
          </a:prstGeom>
          <a:solidFill>
            <a:schemeClr val="accent3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3" name="Oval 252"/>
          <p:cNvSpPr/>
          <p:nvPr userDrawn="1"/>
        </p:nvSpPr>
        <p:spPr>
          <a:xfrm rot="10800000">
            <a:off x="6488076" y="4104256"/>
            <a:ext cx="90372" cy="90372"/>
          </a:xfrm>
          <a:prstGeom prst="ellipse">
            <a:avLst/>
          </a:prstGeom>
          <a:solidFill>
            <a:schemeClr val="accent3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4" name="Group 253"/>
          <p:cNvGrpSpPr/>
          <p:nvPr userDrawn="1"/>
        </p:nvGrpSpPr>
        <p:grpSpPr>
          <a:xfrm>
            <a:off x="5519732" y="3419274"/>
            <a:ext cx="3438141" cy="3193927"/>
            <a:chOff x="5519732" y="3419274"/>
            <a:chExt cx="3438141" cy="3193927"/>
          </a:xfrm>
          <a:solidFill>
            <a:schemeClr val="bg1">
              <a:alpha val="14000"/>
            </a:schemeClr>
          </a:solidFill>
        </p:grpSpPr>
        <p:sp>
          <p:nvSpPr>
            <p:cNvPr id="255" name="Oval 254"/>
            <p:cNvSpPr/>
            <p:nvPr userDrawn="1"/>
          </p:nvSpPr>
          <p:spPr>
            <a:xfrm rot="10800000">
              <a:off x="5835726" y="4508996"/>
              <a:ext cx="114770" cy="114770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sp>
          <p:nvSpPr>
            <p:cNvPr id="256" name="Oval 255"/>
            <p:cNvSpPr/>
            <p:nvPr userDrawn="1"/>
          </p:nvSpPr>
          <p:spPr>
            <a:xfrm rot="10800000">
              <a:off x="5957598" y="4469905"/>
              <a:ext cx="39450" cy="39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7" name="Oval 256"/>
            <p:cNvSpPr/>
            <p:nvPr userDrawn="1"/>
          </p:nvSpPr>
          <p:spPr>
            <a:xfrm rot="10800000">
              <a:off x="5855987" y="4655229"/>
              <a:ext cx="39450" cy="39450"/>
            </a:xfrm>
            <a:prstGeom prst="ellipse">
              <a:avLst/>
            </a:prstGeom>
            <a:solidFill>
              <a:schemeClr val="bg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sp>
          <p:nvSpPr>
            <p:cNvPr id="258" name="Oval 257"/>
            <p:cNvSpPr/>
            <p:nvPr userDrawn="1"/>
          </p:nvSpPr>
          <p:spPr>
            <a:xfrm rot="10800000">
              <a:off x="7318135" y="3419274"/>
              <a:ext cx="114770" cy="11477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9" name="Oval 258"/>
            <p:cNvSpPr/>
            <p:nvPr userDrawn="1"/>
          </p:nvSpPr>
          <p:spPr>
            <a:xfrm rot="10800000">
              <a:off x="5756191" y="6521111"/>
              <a:ext cx="39450" cy="39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0" name="Oval 259"/>
            <p:cNvSpPr/>
            <p:nvPr userDrawn="1"/>
          </p:nvSpPr>
          <p:spPr>
            <a:xfrm rot="10800000">
              <a:off x="5893642" y="6573751"/>
              <a:ext cx="39450" cy="39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1" name="Oval 260"/>
            <p:cNvSpPr/>
            <p:nvPr userDrawn="1"/>
          </p:nvSpPr>
          <p:spPr>
            <a:xfrm rot="10800000">
              <a:off x="5826084" y="6494893"/>
              <a:ext cx="72448" cy="7845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2" name="Oval 261"/>
            <p:cNvSpPr/>
            <p:nvPr userDrawn="1"/>
          </p:nvSpPr>
          <p:spPr>
            <a:xfrm rot="10800000">
              <a:off x="7254777" y="3501523"/>
              <a:ext cx="39450" cy="39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3" name="Oval 262"/>
            <p:cNvSpPr/>
            <p:nvPr userDrawn="1"/>
          </p:nvSpPr>
          <p:spPr>
            <a:xfrm rot="10800000">
              <a:off x="8918423" y="3734654"/>
              <a:ext cx="39450" cy="39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4" name="Oval 263"/>
            <p:cNvSpPr/>
            <p:nvPr userDrawn="1"/>
          </p:nvSpPr>
          <p:spPr>
            <a:xfrm rot="10800000">
              <a:off x="8380118" y="3425184"/>
              <a:ext cx="90372" cy="90372"/>
            </a:xfrm>
            <a:prstGeom prst="ellipse">
              <a:avLst/>
            </a:prstGeom>
            <a:solidFill>
              <a:schemeClr val="bg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5" name="Oval 264"/>
            <p:cNvSpPr/>
            <p:nvPr userDrawn="1"/>
          </p:nvSpPr>
          <p:spPr>
            <a:xfrm rot="10800000">
              <a:off x="6570746" y="3766919"/>
              <a:ext cx="39450" cy="39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6" name="Oval 265"/>
            <p:cNvSpPr/>
            <p:nvPr userDrawn="1"/>
          </p:nvSpPr>
          <p:spPr>
            <a:xfrm rot="10800000">
              <a:off x="6515893" y="3682200"/>
              <a:ext cx="39450" cy="39450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sp>
          <p:nvSpPr>
            <p:cNvPr id="267" name="Oval 266"/>
            <p:cNvSpPr/>
            <p:nvPr userDrawn="1"/>
          </p:nvSpPr>
          <p:spPr>
            <a:xfrm rot="10800000">
              <a:off x="6616957" y="3697604"/>
              <a:ext cx="39450" cy="39450"/>
            </a:xfrm>
            <a:prstGeom prst="ellipse">
              <a:avLst/>
            </a:prstGeom>
            <a:solidFill>
              <a:schemeClr val="bg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sp>
          <p:nvSpPr>
            <p:cNvPr id="268" name="Oval 267"/>
            <p:cNvSpPr/>
            <p:nvPr userDrawn="1"/>
          </p:nvSpPr>
          <p:spPr>
            <a:xfrm rot="10800000">
              <a:off x="5575258" y="5420632"/>
              <a:ext cx="114770" cy="114770"/>
            </a:xfrm>
            <a:prstGeom prst="ellipse">
              <a:avLst/>
            </a:prstGeom>
            <a:solidFill>
              <a:schemeClr val="bg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sp>
          <p:nvSpPr>
            <p:cNvPr id="269" name="Oval 268"/>
            <p:cNvSpPr/>
            <p:nvPr userDrawn="1"/>
          </p:nvSpPr>
          <p:spPr>
            <a:xfrm rot="10800000">
              <a:off x="5519732" y="5453972"/>
              <a:ext cx="39450" cy="39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0" name="Oval 269"/>
            <p:cNvSpPr/>
            <p:nvPr userDrawn="1"/>
          </p:nvSpPr>
          <p:spPr>
            <a:xfrm rot="10800000">
              <a:off x="5616965" y="5584349"/>
              <a:ext cx="72448" cy="78458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sp>
          <p:nvSpPr>
            <p:cNvPr id="271" name="Oval 270"/>
            <p:cNvSpPr/>
            <p:nvPr userDrawn="1"/>
          </p:nvSpPr>
          <p:spPr>
            <a:xfrm rot="10800000">
              <a:off x="5636116" y="6148609"/>
              <a:ext cx="39450" cy="39450"/>
            </a:xfrm>
            <a:prstGeom prst="ellipse">
              <a:avLst/>
            </a:prstGeom>
            <a:solidFill>
              <a:schemeClr val="bg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sp>
          <p:nvSpPr>
            <p:cNvPr id="272" name="Oval 271"/>
            <p:cNvSpPr/>
            <p:nvPr userDrawn="1"/>
          </p:nvSpPr>
          <p:spPr>
            <a:xfrm rot="10800000">
              <a:off x="8378393" y="3532242"/>
              <a:ext cx="39450" cy="39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3" name="Group 272"/>
          <p:cNvGrpSpPr/>
          <p:nvPr userDrawn="1"/>
        </p:nvGrpSpPr>
        <p:grpSpPr>
          <a:xfrm>
            <a:off x="5817513" y="3726975"/>
            <a:ext cx="2883969" cy="2878414"/>
            <a:chOff x="5817513" y="3726975"/>
            <a:chExt cx="2883969" cy="2878414"/>
          </a:xfrm>
        </p:grpSpPr>
        <p:sp>
          <p:nvSpPr>
            <p:cNvPr id="274" name="Oval 273"/>
            <p:cNvSpPr/>
            <p:nvPr userDrawn="1"/>
          </p:nvSpPr>
          <p:spPr>
            <a:xfrm rot="10800000">
              <a:off x="6153558" y="6490619"/>
              <a:ext cx="114770" cy="114770"/>
            </a:xfrm>
            <a:prstGeom prst="ellipse">
              <a:avLst/>
            </a:prstGeom>
            <a:solidFill>
              <a:schemeClr val="accent3"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sp>
          <p:nvSpPr>
            <p:cNvPr id="275" name="Oval 274"/>
            <p:cNvSpPr/>
            <p:nvPr userDrawn="1"/>
          </p:nvSpPr>
          <p:spPr>
            <a:xfrm rot="10800000">
              <a:off x="6933139" y="4171504"/>
              <a:ext cx="114770" cy="114770"/>
            </a:xfrm>
            <a:prstGeom prst="ellipse">
              <a:avLst/>
            </a:prstGeom>
            <a:solidFill>
              <a:schemeClr val="accent3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sp>
          <p:nvSpPr>
            <p:cNvPr id="276" name="Oval 275"/>
            <p:cNvSpPr/>
            <p:nvPr userDrawn="1"/>
          </p:nvSpPr>
          <p:spPr>
            <a:xfrm rot="10800000">
              <a:off x="6824346" y="4230685"/>
              <a:ext cx="39450" cy="39450"/>
            </a:xfrm>
            <a:prstGeom prst="ellipse">
              <a:avLst/>
            </a:prstGeom>
            <a:solidFill>
              <a:schemeClr val="accent3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sp>
          <p:nvSpPr>
            <p:cNvPr id="277" name="Oval 276"/>
            <p:cNvSpPr/>
            <p:nvPr userDrawn="1"/>
          </p:nvSpPr>
          <p:spPr>
            <a:xfrm rot="10800000">
              <a:off x="8662032" y="4177556"/>
              <a:ext cx="39450" cy="39450"/>
            </a:xfrm>
            <a:prstGeom prst="ellipse">
              <a:avLst/>
            </a:prstGeom>
            <a:solidFill>
              <a:schemeClr val="accent3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sp>
          <p:nvSpPr>
            <p:cNvPr id="278" name="Oval 277"/>
            <p:cNvSpPr/>
            <p:nvPr userDrawn="1"/>
          </p:nvSpPr>
          <p:spPr>
            <a:xfrm rot="10800000">
              <a:off x="8514165" y="3726975"/>
              <a:ext cx="114770" cy="114770"/>
            </a:xfrm>
            <a:prstGeom prst="ellipse">
              <a:avLst/>
            </a:prstGeom>
            <a:solidFill>
              <a:schemeClr val="accent3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sp>
          <p:nvSpPr>
            <p:cNvPr id="279" name="Oval 278"/>
            <p:cNvSpPr/>
            <p:nvPr userDrawn="1"/>
          </p:nvSpPr>
          <p:spPr>
            <a:xfrm rot="10800000">
              <a:off x="7197393" y="3743297"/>
              <a:ext cx="114770" cy="114770"/>
            </a:xfrm>
            <a:prstGeom prst="ellipse">
              <a:avLst/>
            </a:prstGeom>
            <a:solidFill>
              <a:schemeClr val="accent3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0" name="Oval 279"/>
            <p:cNvSpPr/>
            <p:nvPr userDrawn="1"/>
          </p:nvSpPr>
          <p:spPr>
            <a:xfrm rot="10800000">
              <a:off x="8205330" y="3858439"/>
              <a:ext cx="63261" cy="63261"/>
            </a:xfrm>
            <a:prstGeom prst="ellipse">
              <a:avLst/>
            </a:prstGeom>
            <a:solidFill>
              <a:schemeClr val="tx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1" name="Oval 280"/>
            <p:cNvSpPr/>
            <p:nvPr userDrawn="1"/>
          </p:nvSpPr>
          <p:spPr>
            <a:xfrm rot="10800000">
              <a:off x="6224439" y="4568604"/>
              <a:ext cx="117484" cy="117484"/>
            </a:xfrm>
            <a:prstGeom prst="ellipse">
              <a:avLst/>
            </a:prstGeom>
            <a:solidFill>
              <a:schemeClr val="accent3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2" name="Oval 281"/>
            <p:cNvSpPr/>
            <p:nvPr userDrawn="1"/>
          </p:nvSpPr>
          <p:spPr>
            <a:xfrm rot="10800000">
              <a:off x="7120742" y="3876370"/>
              <a:ext cx="39450" cy="39450"/>
            </a:xfrm>
            <a:prstGeom prst="ellipse">
              <a:avLst/>
            </a:prstGeom>
            <a:solidFill>
              <a:schemeClr val="tx2">
                <a:lumMod val="5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sp>
          <p:nvSpPr>
            <p:cNvPr id="283" name="Oval 282"/>
            <p:cNvSpPr/>
            <p:nvPr userDrawn="1"/>
          </p:nvSpPr>
          <p:spPr>
            <a:xfrm rot="10800000">
              <a:off x="6214890" y="6192791"/>
              <a:ext cx="90372" cy="90372"/>
            </a:xfrm>
            <a:prstGeom prst="ellipse">
              <a:avLst/>
            </a:prstGeom>
            <a:solidFill>
              <a:schemeClr val="accent3"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sp>
          <p:nvSpPr>
            <p:cNvPr id="284" name="Oval 283"/>
            <p:cNvSpPr/>
            <p:nvPr userDrawn="1"/>
          </p:nvSpPr>
          <p:spPr>
            <a:xfrm rot="10800000">
              <a:off x="5843774" y="5563167"/>
              <a:ext cx="114770" cy="114770"/>
            </a:xfrm>
            <a:prstGeom prst="ellipse">
              <a:avLst/>
            </a:prstGeom>
            <a:solidFill>
              <a:schemeClr val="accent3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sp>
          <p:nvSpPr>
            <p:cNvPr id="285" name="Oval 284"/>
            <p:cNvSpPr/>
            <p:nvPr userDrawn="1"/>
          </p:nvSpPr>
          <p:spPr>
            <a:xfrm rot="10800000">
              <a:off x="6192968" y="5257621"/>
              <a:ext cx="114770" cy="114770"/>
            </a:xfrm>
            <a:prstGeom prst="ellipse">
              <a:avLst/>
            </a:prstGeom>
            <a:solidFill>
              <a:schemeClr val="accent3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sp>
          <p:nvSpPr>
            <p:cNvPr id="286" name="Oval 285"/>
            <p:cNvSpPr/>
            <p:nvPr userDrawn="1"/>
          </p:nvSpPr>
          <p:spPr>
            <a:xfrm rot="10800000">
              <a:off x="5965897" y="5551461"/>
              <a:ext cx="39450" cy="39450"/>
            </a:xfrm>
            <a:prstGeom prst="ellipse">
              <a:avLst/>
            </a:prstGeom>
            <a:solidFill>
              <a:schemeClr val="accent3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sp>
          <p:nvSpPr>
            <p:cNvPr id="287" name="Oval 286"/>
            <p:cNvSpPr/>
            <p:nvPr userDrawn="1"/>
          </p:nvSpPr>
          <p:spPr>
            <a:xfrm rot="10800000">
              <a:off x="5817513" y="5009800"/>
              <a:ext cx="54223" cy="54223"/>
            </a:xfrm>
            <a:prstGeom prst="ellipse">
              <a:avLst/>
            </a:prstGeom>
            <a:solidFill>
              <a:schemeClr val="accent3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sp>
          <p:nvSpPr>
            <p:cNvPr id="288" name="Oval 287"/>
            <p:cNvSpPr/>
            <p:nvPr userDrawn="1"/>
          </p:nvSpPr>
          <p:spPr>
            <a:xfrm rot="10800000">
              <a:off x="6283182" y="6140907"/>
              <a:ext cx="45186" cy="45186"/>
            </a:xfrm>
            <a:prstGeom prst="ellipse">
              <a:avLst/>
            </a:prstGeom>
            <a:solidFill>
              <a:schemeClr val="accent3">
                <a:alpha val="9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9" name="Rectangle 168"/>
          <p:cNvSpPr/>
          <p:nvPr userDrawn="1"/>
        </p:nvSpPr>
        <p:spPr>
          <a:xfrm rot="4104618">
            <a:off x="6380829" y="5801603"/>
            <a:ext cx="53833" cy="1002218"/>
          </a:xfrm>
          <a:custGeom>
            <a:avLst/>
            <a:gdLst/>
            <a:ahLst/>
            <a:cxnLst/>
            <a:rect l="l" t="t" r="r" b="b"/>
            <a:pathLst>
              <a:path w="24776" h="468294">
                <a:moveTo>
                  <a:pt x="24776" y="468294"/>
                </a:moveTo>
                <a:lnTo>
                  <a:pt x="0" y="468294"/>
                </a:lnTo>
                <a:lnTo>
                  <a:pt x="0" y="3000"/>
                </a:lnTo>
                <a:lnTo>
                  <a:pt x="24776" y="0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90" name="Rectangle 159"/>
          <p:cNvSpPr/>
          <p:nvPr userDrawn="1"/>
        </p:nvSpPr>
        <p:spPr>
          <a:xfrm rot="8177474">
            <a:off x="6823593" y="3960858"/>
            <a:ext cx="114770" cy="1734391"/>
          </a:xfrm>
          <a:custGeom>
            <a:avLst/>
            <a:gdLst/>
            <a:ahLst/>
            <a:cxnLst/>
            <a:rect l="l" t="t" r="r" b="b"/>
            <a:pathLst>
              <a:path w="45719" h="395859">
                <a:moveTo>
                  <a:pt x="45719" y="0"/>
                </a:moveTo>
                <a:lnTo>
                  <a:pt x="45719" y="395859"/>
                </a:lnTo>
                <a:lnTo>
                  <a:pt x="0" y="395859"/>
                </a:lnTo>
                <a:lnTo>
                  <a:pt x="0" y="4945"/>
                </a:lnTo>
                <a:lnTo>
                  <a:pt x="41682" y="0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1" name="Rectangle 160"/>
          <p:cNvSpPr/>
          <p:nvPr userDrawn="1"/>
        </p:nvSpPr>
        <p:spPr>
          <a:xfrm rot="8177474">
            <a:off x="7157512" y="3775635"/>
            <a:ext cx="54065" cy="2429529"/>
          </a:xfrm>
          <a:custGeom>
            <a:avLst/>
            <a:gdLst/>
            <a:ahLst/>
            <a:cxnLst/>
            <a:rect l="l" t="t" r="r" b="b"/>
            <a:pathLst>
              <a:path w="21537" h="725696">
                <a:moveTo>
                  <a:pt x="21537" y="0"/>
                </a:moveTo>
                <a:lnTo>
                  <a:pt x="21537" y="725696"/>
                </a:lnTo>
                <a:lnTo>
                  <a:pt x="0" y="725696"/>
                </a:lnTo>
                <a:lnTo>
                  <a:pt x="0" y="577"/>
                </a:lnTo>
                <a:cubicBezTo>
                  <a:pt x="7198" y="1437"/>
                  <a:pt x="14390" y="1269"/>
                  <a:pt x="21537" y="0"/>
                </a:cubicBezTo>
                <a:close/>
              </a:path>
            </a:pathLst>
          </a:cu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92" name="Rectangle 173"/>
          <p:cNvSpPr/>
          <p:nvPr userDrawn="1"/>
        </p:nvSpPr>
        <p:spPr>
          <a:xfrm rot="8177474">
            <a:off x="7055538" y="3774580"/>
            <a:ext cx="102482" cy="1958142"/>
          </a:xfrm>
          <a:custGeom>
            <a:avLst/>
            <a:gdLst/>
            <a:ahLst/>
            <a:cxnLst/>
            <a:rect l="l" t="t" r="r" b="b"/>
            <a:pathLst>
              <a:path w="40824" h="510410">
                <a:moveTo>
                  <a:pt x="40824" y="2986"/>
                </a:moveTo>
                <a:lnTo>
                  <a:pt x="40824" y="510410"/>
                </a:lnTo>
                <a:lnTo>
                  <a:pt x="0" y="5104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3" name="Rectangle 190"/>
          <p:cNvSpPr/>
          <p:nvPr userDrawn="1"/>
        </p:nvSpPr>
        <p:spPr>
          <a:xfrm rot="13017426">
            <a:off x="8799691" y="3486808"/>
            <a:ext cx="90279" cy="1448600"/>
          </a:xfrm>
          <a:custGeom>
            <a:avLst/>
            <a:gdLst/>
            <a:ahLst/>
            <a:cxnLst/>
            <a:rect l="l" t="t" r="r" b="b"/>
            <a:pathLst>
              <a:path w="35963" h="321556">
                <a:moveTo>
                  <a:pt x="0" y="0"/>
                </a:moveTo>
                <a:lnTo>
                  <a:pt x="35963" y="1613"/>
                </a:lnTo>
                <a:lnTo>
                  <a:pt x="35963" y="321556"/>
                </a:lnTo>
                <a:lnTo>
                  <a:pt x="0" y="321556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94" name="Rectangle 191"/>
          <p:cNvSpPr/>
          <p:nvPr userDrawn="1"/>
        </p:nvSpPr>
        <p:spPr>
          <a:xfrm rot="13017426">
            <a:off x="8709853" y="4053337"/>
            <a:ext cx="60813" cy="967654"/>
          </a:xfrm>
          <a:custGeom>
            <a:avLst/>
            <a:gdLst/>
            <a:ahLst/>
            <a:cxnLst/>
            <a:rect l="l" t="t" r="r" b="b"/>
            <a:pathLst>
              <a:path w="24225" h="140580">
                <a:moveTo>
                  <a:pt x="0" y="0"/>
                </a:moveTo>
                <a:lnTo>
                  <a:pt x="24225" y="1086"/>
                </a:lnTo>
                <a:lnTo>
                  <a:pt x="24225" y="140580"/>
                </a:lnTo>
                <a:lnTo>
                  <a:pt x="0" y="140580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95" name="Rectangle 192"/>
          <p:cNvSpPr/>
          <p:nvPr userDrawn="1"/>
        </p:nvSpPr>
        <p:spPr>
          <a:xfrm rot="13017426">
            <a:off x="8537326" y="3722436"/>
            <a:ext cx="40949" cy="1408500"/>
          </a:xfrm>
          <a:custGeom>
            <a:avLst/>
            <a:gdLst/>
            <a:ahLst/>
            <a:cxnLst/>
            <a:rect l="l" t="t" r="r" b="b"/>
            <a:pathLst>
              <a:path w="16312" h="204626">
                <a:moveTo>
                  <a:pt x="0" y="2427"/>
                </a:moveTo>
                <a:lnTo>
                  <a:pt x="16312" y="0"/>
                </a:lnTo>
                <a:lnTo>
                  <a:pt x="16312" y="204626"/>
                </a:lnTo>
                <a:lnTo>
                  <a:pt x="0" y="204626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96" name="Donut 500"/>
          <p:cNvSpPr/>
          <p:nvPr userDrawn="1"/>
        </p:nvSpPr>
        <p:spPr>
          <a:xfrm rot="10800000">
            <a:off x="6820881" y="4606310"/>
            <a:ext cx="1986882" cy="1986884"/>
          </a:xfrm>
          <a:custGeom>
            <a:avLst/>
            <a:gdLst/>
            <a:ahLst/>
            <a:cxnLst/>
            <a:rect l="l" t="t" r="r" b="b"/>
            <a:pathLst>
              <a:path w="1986882" h="1986884">
                <a:moveTo>
                  <a:pt x="993441" y="1845446"/>
                </a:moveTo>
                <a:cubicBezTo>
                  <a:pt x="1463989" y="1845446"/>
                  <a:pt x="1845444" y="1463991"/>
                  <a:pt x="1845444" y="993442"/>
                </a:cubicBezTo>
                <a:cubicBezTo>
                  <a:pt x="1845444" y="522893"/>
                  <a:pt x="1463989" y="141438"/>
                  <a:pt x="993441" y="141438"/>
                </a:cubicBezTo>
                <a:cubicBezTo>
                  <a:pt x="522893" y="141438"/>
                  <a:pt x="141438" y="522893"/>
                  <a:pt x="141438" y="993442"/>
                </a:cubicBezTo>
                <a:cubicBezTo>
                  <a:pt x="141438" y="1463991"/>
                  <a:pt x="522893" y="1845446"/>
                  <a:pt x="993441" y="1845446"/>
                </a:cubicBezTo>
                <a:close/>
                <a:moveTo>
                  <a:pt x="993441" y="1881779"/>
                </a:moveTo>
                <a:cubicBezTo>
                  <a:pt x="502827" y="1881779"/>
                  <a:pt x="105105" y="1484057"/>
                  <a:pt x="105105" y="993442"/>
                </a:cubicBezTo>
                <a:cubicBezTo>
                  <a:pt x="105105" y="502827"/>
                  <a:pt x="502827" y="105105"/>
                  <a:pt x="993441" y="105105"/>
                </a:cubicBezTo>
                <a:cubicBezTo>
                  <a:pt x="1484055" y="105105"/>
                  <a:pt x="1881777" y="502827"/>
                  <a:pt x="1881777" y="993442"/>
                </a:cubicBezTo>
                <a:cubicBezTo>
                  <a:pt x="1881777" y="1484057"/>
                  <a:pt x="1484055" y="1881779"/>
                  <a:pt x="993441" y="1881779"/>
                </a:cubicBezTo>
                <a:close/>
                <a:moveTo>
                  <a:pt x="993441" y="1923860"/>
                </a:moveTo>
                <a:cubicBezTo>
                  <a:pt x="1507296" y="1923860"/>
                  <a:pt x="1923858" y="1507298"/>
                  <a:pt x="1923858" y="993442"/>
                </a:cubicBezTo>
                <a:cubicBezTo>
                  <a:pt x="1923858" y="479586"/>
                  <a:pt x="1507296" y="63024"/>
                  <a:pt x="993441" y="63024"/>
                </a:cubicBezTo>
                <a:cubicBezTo>
                  <a:pt x="479586" y="63024"/>
                  <a:pt x="63024" y="479586"/>
                  <a:pt x="63024" y="993442"/>
                </a:cubicBezTo>
                <a:cubicBezTo>
                  <a:pt x="63024" y="1507298"/>
                  <a:pt x="479586" y="1923860"/>
                  <a:pt x="993441" y="1923860"/>
                </a:cubicBezTo>
                <a:close/>
                <a:moveTo>
                  <a:pt x="993441" y="1986884"/>
                </a:moveTo>
                <a:cubicBezTo>
                  <a:pt x="444779" y="1986884"/>
                  <a:pt x="0" y="1542105"/>
                  <a:pt x="0" y="993442"/>
                </a:cubicBezTo>
                <a:cubicBezTo>
                  <a:pt x="0" y="444779"/>
                  <a:pt x="444779" y="0"/>
                  <a:pt x="993441" y="0"/>
                </a:cubicBezTo>
                <a:cubicBezTo>
                  <a:pt x="1542103" y="0"/>
                  <a:pt x="1986882" y="444779"/>
                  <a:pt x="1986882" y="993442"/>
                </a:cubicBezTo>
                <a:cubicBezTo>
                  <a:pt x="1986882" y="1542105"/>
                  <a:pt x="1542103" y="1986884"/>
                  <a:pt x="993441" y="1986884"/>
                </a:cubicBezTo>
                <a:close/>
              </a:path>
            </a:pathLst>
          </a:cu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7" name="Donut 502"/>
          <p:cNvSpPr/>
          <p:nvPr userDrawn="1"/>
        </p:nvSpPr>
        <p:spPr>
          <a:xfrm rot="10800000">
            <a:off x="6574854" y="4360283"/>
            <a:ext cx="2363294" cy="2308532"/>
          </a:xfrm>
          <a:custGeom>
            <a:avLst/>
            <a:gdLst/>
            <a:ahLst/>
            <a:cxnLst/>
            <a:rect l="l" t="t" r="r" b="b"/>
            <a:pathLst>
              <a:path w="2363294" h="2308532">
                <a:moveTo>
                  <a:pt x="0" y="764301"/>
                </a:moveTo>
                <a:lnTo>
                  <a:pt x="0" y="548745"/>
                </a:lnTo>
                <a:cubicBezTo>
                  <a:pt x="105477" y="318140"/>
                  <a:pt x="280645" y="126318"/>
                  <a:pt x="498770" y="0"/>
                </a:cubicBezTo>
                <a:lnTo>
                  <a:pt x="660164" y="0"/>
                </a:lnTo>
                <a:cubicBezTo>
                  <a:pt x="338131" y="139329"/>
                  <a:pt x="91715" y="420121"/>
                  <a:pt x="0" y="764301"/>
                </a:cubicBezTo>
                <a:close/>
                <a:moveTo>
                  <a:pt x="1123826" y="2209822"/>
                </a:moveTo>
                <a:cubicBezTo>
                  <a:pt x="558261" y="2209822"/>
                  <a:pt x="88823" y="1798248"/>
                  <a:pt x="0" y="1258052"/>
                </a:cubicBezTo>
                <a:lnTo>
                  <a:pt x="0" y="880074"/>
                </a:lnTo>
                <a:cubicBezTo>
                  <a:pt x="66665" y="472621"/>
                  <a:pt x="350379" y="138419"/>
                  <a:pt x="728836" y="0"/>
                </a:cubicBezTo>
                <a:lnTo>
                  <a:pt x="805535" y="0"/>
                </a:lnTo>
                <a:cubicBezTo>
                  <a:pt x="344312" y="136481"/>
                  <a:pt x="8073" y="563506"/>
                  <a:pt x="8073" y="1069063"/>
                </a:cubicBezTo>
                <a:cubicBezTo>
                  <a:pt x="8073" y="1685277"/>
                  <a:pt x="507613" y="2184817"/>
                  <a:pt x="1123826" y="2184817"/>
                </a:cubicBezTo>
                <a:cubicBezTo>
                  <a:pt x="1740039" y="2184817"/>
                  <a:pt x="2239579" y="1685277"/>
                  <a:pt x="2239579" y="1069063"/>
                </a:cubicBezTo>
                <a:cubicBezTo>
                  <a:pt x="2239579" y="563506"/>
                  <a:pt x="1903340" y="136481"/>
                  <a:pt x="1442117" y="0"/>
                </a:cubicBezTo>
                <a:lnTo>
                  <a:pt x="1518816" y="0"/>
                </a:lnTo>
                <a:cubicBezTo>
                  <a:pt x="1954394" y="159531"/>
                  <a:pt x="2264584" y="578073"/>
                  <a:pt x="2264584" y="1069063"/>
                </a:cubicBezTo>
                <a:cubicBezTo>
                  <a:pt x="2264584" y="1699087"/>
                  <a:pt x="1753849" y="2209822"/>
                  <a:pt x="1123826" y="2209822"/>
                </a:cubicBezTo>
                <a:close/>
                <a:moveTo>
                  <a:pt x="1123826" y="2308532"/>
                </a:moveTo>
                <a:cubicBezTo>
                  <a:pt x="625333" y="2308532"/>
                  <a:pt x="195572" y="2014253"/>
                  <a:pt x="0" y="1589381"/>
                </a:cubicBezTo>
                <a:lnTo>
                  <a:pt x="0" y="1373826"/>
                </a:lnTo>
                <a:cubicBezTo>
                  <a:pt x="132797" y="1869864"/>
                  <a:pt x="585725" y="2234536"/>
                  <a:pt x="1123826" y="2234536"/>
                </a:cubicBezTo>
                <a:cubicBezTo>
                  <a:pt x="1767498" y="2234536"/>
                  <a:pt x="2289298" y="1712736"/>
                  <a:pt x="2289298" y="1069063"/>
                </a:cubicBezTo>
                <a:cubicBezTo>
                  <a:pt x="2289298" y="590243"/>
                  <a:pt x="2000551" y="178864"/>
                  <a:pt x="1587489" y="0"/>
                </a:cubicBezTo>
                <a:lnTo>
                  <a:pt x="1748882" y="0"/>
                </a:lnTo>
                <a:cubicBezTo>
                  <a:pt x="2116714" y="214037"/>
                  <a:pt x="2363294" y="612754"/>
                  <a:pt x="2363294" y="1069063"/>
                </a:cubicBezTo>
                <a:cubicBezTo>
                  <a:pt x="2363294" y="1753603"/>
                  <a:pt x="1808365" y="2308532"/>
                  <a:pt x="1123826" y="2308532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8" name="Rectangle 168"/>
          <p:cNvSpPr/>
          <p:nvPr userDrawn="1"/>
        </p:nvSpPr>
        <p:spPr>
          <a:xfrm rot="4104618">
            <a:off x="7369079" y="5382773"/>
            <a:ext cx="53833" cy="1002218"/>
          </a:xfrm>
          <a:custGeom>
            <a:avLst/>
            <a:gdLst/>
            <a:ahLst/>
            <a:cxnLst/>
            <a:rect l="l" t="t" r="r" b="b"/>
            <a:pathLst>
              <a:path w="24776" h="468294">
                <a:moveTo>
                  <a:pt x="24776" y="468294"/>
                </a:moveTo>
                <a:lnTo>
                  <a:pt x="0" y="468294"/>
                </a:lnTo>
                <a:lnTo>
                  <a:pt x="0" y="3000"/>
                </a:lnTo>
                <a:lnTo>
                  <a:pt x="24776" y="0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1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99" name="Rectangle 168"/>
          <p:cNvSpPr/>
          <p:nvPr userDrawn="1"/>
        </p:nvSpPr>
        <p:spPr>
          <a:xfrm rot="4104618">
            <a:off x="7536670" y="5390971"/>
            <a:ext cx="53833" cy="1002218"/>
          </a:xfrm>
          <a:custGeom>
            <a:avLst/>
            <a:gdLst/>
            <a:ahLst/>
            <a:cxnLst/>
            <a:rect l="l" t="t" r="r" b="b"/>
            <a:pathLst>
              <a:path w="24776" h="468294">
                <a:moveTo>
                  <a:pt x="24776" y="468294"/>
                </a:moveTo>
                <a:lnTo>
                  <a:pt x="0" y="468294"/>
                </a:lnTo>
                <a:lnTo>
                  <a:pt x="0" y="3000"/>
                </a:lnTo>
                <a:lnTo>
                  <a:pt x="24776" y="0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1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300" name="Rectangle 160"/>
          <p:cNvSpPr/>
          <p:nvPr userDrawn="1"/>
        </p:nvSpPr>
        <p:spPr>
          <a:xfrm rot="5640000">
            <a:off x="6463303" y="5181943"/>
            <a:ext cx="45720" cy="698736"/>
          </a:xfrm>
          <a:custGeom>
            <a:avLst/>
            <a:gdLst/>
            <a:ahLst/>
            <a:cxnLst/>
            <a:rect l="l" t="t" r="r" b="b"/>
            <a:pathLst>
              <a:path w="21537" h="725696">
                <a:moveTo>
                  <a:pt x="21537" y="0"/>
                </a:moveTo>
                <a:lnTo>
                  <a:pt x="21537" y="725696"/>
                </a:lnTo>
                <a:lnTo>
                  <a:pt x="0" y="725696"/>
                </a:lnTo>
                <a:lnTo>
                  <a:pt x="0" y="577"/>
                </a:lnTo>
                <a:cubicBezTo>
                  <a:pt x="7198" y="1437"/>
                  <a:pt x="14390" y="1269"/>
                  <a:pt x="21537" y="0"/>
                </a:cubicBezTo>
                <a:close/>
              </a:path>
            </a:pathLst>
          </a:cu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301" name="Rectangle 168"/>
          <p:cNvSpPr/>
          <p:nvPr userDrawn="1"/>
        </p:nvSpPr>
        <p:spPr>
          <a:xfrm rot="18506812">
            <a:off x="8340694" y="5495675"/>
            <a:ext cx="159464" cy="963015"/>
          </a:xfrm>
          <a:custGeom>
            <a:avLst/>
            <a:gdLst/>
            <a:ahLst/>
            <a:cxnLst/>
            <a:rect l="l" t="t" r="r" b="b"/>
            <a:pathLst>
              <a:path w="24776" h="468294">
                <a:moveTo>
                  <a:pt x="24776" y="468294"/>
                </a:moveTo>
                <a:lnTo>
                  <a:pt x="0" y="468294"/>
                </a:lnTo>
                <a:lnTo>
                  <a:pt x="0" y="3000"/>
                </a:lnTo>
                <a:lnTo>
                  <a:pt x="24776" y="0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302" name="Rectangle 191"/>
          <p:cNvSpPr/>
          <p:nvPr userDrawn="1"/>
        </p:nvSpPr>
        <p:spPr>
          <a:xfrm rot="14880000">
            <a:off x="8448031" y="4850739"/>
            <a:ext cx="60813" cy="967654"/>
          </a:xfrm>
          <a:custGeom>
            <a:avLst/>
            <a:gdLst/>
            <a:ahLst/>
            <a:cxnLst/>
            <a:rect l="l" t="t" r="r" b="b"/>
            <a:pathLst>
              <a:path w="24225" h="140580">
                <a:moveTo>
                  <a:pt x="0" y="0"/>
                </a:moveTo>
                <a:lnTo>
                  <a:pt x="24225" y="1086"/>
                </a:lnTo>
                <a:lnTo>
                  <a:pt x="24225" y="140580"/>
                </a:lnTo>
                <a:lnTo>
                  <a:pt x="0" y="140580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grpSp>
        <p:nvGrpSpPr>
          <p:cNvPr id="303" name="Group 302"/>
          <p:cNvGrpSpPr/>
          <p:nvPr userDrawn="1"/>
        </p:nvGrpSpPr>
        <p:grpSpPr>
          <a:xfrm rot="202564">
            <a:off x="7807643" y="2991816"/>
            <a:ext cx="139632" cy="570227"/>
            <a:chOff x="7807643" y="2991816"/>
            <a:chExt cx="139632" cy="570227"/>
          </a:xfrm>
        </p:grpSpPr>
        <p:sp>
          <p:nvSpPr>
            <p:cNvPr id="304" name="Rectangle 159"/>
            <p:cNvSpPr/>
            <p:nvPr userDrawn="1"/>
          </p:nvSpPr>
          <p:spPr>
            <a:xfrm>
              <a:off x="7807643" y="3174755"/>
              <a:ext cx="51140" cy="387288"/>
            </a:xfrm>
            <a:custGeom>
              <a:avLst/>
              <a:gdLst/>
              <a:ahLst/>
              <a:cxnLst/>
              <a:rect l="l" t="t" r="r" b="b"/>
              <a:pathLst>
                <a:path w="45719" h="395859">
                  <a:moveTo>
                    <a:pt x="45719" y="0"/>
                  </a:moveTo>
                  <a:lnTo>
                    <a:pt x="45719" y="395859"/>
                  </a:lnTo>
                  <a:lnTo>
                    <a:pt x="0" y="395859"/>
                  </a:lnTo>
                  <a:lnTo>
                    <a:pt x="0" y="4945"/>
                  </a:lnTo>
                  <a:lnTo>
                    <a:pt x="41682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3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Rectangle 159"/>
            <p:cNvSpPr/>
            <p:nvPr userDrawn="1"/>
          </p:nvSpPr>
          <p:spPr>
            <a:xfrm>
              <a:off x="7880155" y="2991816"/>
              <a:ext cx="67120" cy="562733"/>
            </a:xfrm>
            <a:custGeom>
              <a:avLst/>
              <a:gdLst/>
              <a:ahLst/>
              <a:cxnLst/>
              <a:rect l="l" t="t" r="r" b="b"/>
              <a:pathLst>
                <a:path w="45719" h="395859">
                  <a:moveTo>
                    <a:pt x="45719" y="0"/>
                  </a:moveTo>
                  <a:lnTo>
                    <a:pt x="45719" y="395859"/>
                  </a:lnTo>
                  <a:lnTo>
                    <a:pt x="0" y="395859"/>
                  </a:lnTo>
                  <a:lnTo>
                    <a:pt x="0" y="4945"/>
                  </a:lnTo>
                  <a:lnTo>
                    <a:pt x="41682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3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6" name="Group 305"/>
          <p:cNvGrpSpPr/>
          <p:nvPr userDrawn="1"/>
        </p:nvGrpSpPr>
        <p:grpSpPr>
          <a:xfrm rot="16685502">
            <a:off x="5434823" y="4934142"/>
            <a:ext cx="141412" cy="591534"/>
            <a:chOff x="7807643" y="3003723"/>
            <a:chExt cx="141412" cy="562733"/>
          </a:xfrm>
        </p:grpSpPr>
        <p:sp>
          <p:nvSpPr>
            <p:cNvPr id="307" name="Rectangle 159"/>
            <p:cNvSpPr/>
            <p:nvPr userDrawn="1"/>
          </p:nvSpPr>
          <p:spPr>
            <a:xfrm>
              <a:off x="7807643" y="3174755"/>
              <a:ext cx="51140" cy="387288"/>
            </a:xfrm>
            <a:custGeom>
              <a:avLst/>
              <a:gdLst/>
              <a:ahLst/>
              <a:cxnLst/>
              <a:rect l="l" t="t" r="r" b="b"/>
              <a:pathLst>
                <a:path w="45719" h="395859">
                  <a:moveTo>
                    <a:pt x="45719" y="0"/>
                  </a:moveTo>
                  <a:lnTo>
                    <a:pt x="45719" y="395859"/>
                  </a:lnTo>
                  <a:lnTo>
                    <a:pt x="0" y="395859"/>
                  </a:lnTo>
                  <a:lnTo>
                    <a:pt x="0" y="4945"/>
                  </a:lnTo>
                  <a:lnTo>
                    <a:pt x="41682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3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Rectangle 159"/>
            <p:cNvSpPr/>
            <p:nvPr userDrawn="1"/>
          </p:nvSpPr>
          <p:spPr>
            <a:xfrm>
              <a:off x="7881935" y="3003723"/>
              <a:ext cx="67120" cy="562733"/>
            </a:xfrm>
            <a:custGeom>
              <a:avLst/>
              <a:gdLst/>
              <a:ahLst/>
              <a:cxnLst/>
              <a:rect l="l" t="t" r="r" b="b"/>
              <a:pathLst>
                <a:path w="45719" h="395859">
                  <a:moveTo>
                    <a:pt x="45719" y="0"/>
                  </a:moveTo>
                  <a:lnTo>
                    <a:pt x="45719" y="395859"/>
                  </a:lnTo>
                  <a:lnTo>
                    <a:pt x="0" y="395859"/>
                  </a:lnTo>
                  <a:lnTo>
                    <a:pt x="0" y="4945"/>
                  </a:lnTo>
                  <a:lnTo>
                    <a:pt x="41682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3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9" name="Donut 21"/>
          <p:cNvSpPr/>
          <p:nvPr userDrawn="1"/>
        </p:nvSpPr>
        <p:spPr>
          <a:xfrm>
            <a:off x="4821382" y="2606813"/>
            <a:ext cx="4135598" cy="4059175"/>
          </a:xfrm>
          <a:custGeom>
            <a:avLst/>
            <a:gdLst/>
            <a:ahLst/>
            <a:cxnLst/>
            <a:rect l="l" t="t" r="r" b="b"/>
            <a:pathLst>
              <a:path w="4135598" h="4059175">
                <a:moveTo>
                  <a:pt x="2992941" y="0"/>
                </a:moveTo>
                <a:cubicBezTo>
                  <a:pt x="3397765" y="0"/>
                  <a:pt x="3783817" y="80373"/>
                  <a:pt x="4135598" y="227027"/>
                </a:cubicBezTo>
                <a:lnTo>
                  <a:pt x="4135598" y="831212"/>
                </a:lnTo>
                <a:cubicBezTo>
                  <a:pt x="3794952" y="649515"/>
                  <a:pt x="3405899" y="547169"/>
                  <a:pt x="2992941" y="547169"/>
                </a:cubicBezTo>
                <a:cubicBezTo>
                  <a:pt x="1642178" y="547169"/>
                  <a:pt x="547169" y="1642178"/>
                  <a:pt x="547169" y="2992941"/>
                </a:cubicBezTo>
                <a:cubicBezTo>
                  <a:pt x="547169" y="3375668"/>
                  <a:pt x="635079" y="3737862"/>
                  <a:pt x="794397" y="4059175"/>
                </a:cubicBezTo>
                <a:lnTo>
                  <a:pt x="199056" y="4059175"/>
                </a:lnTo>
                <a:cubicBezTo>
                  <a:pt x="69348" y="3728812"/>
                  <a:pt x="0" y="3368975"/>
                  <a:pt x="0" y="2992941"/>
                </a:cubicBezTo>
                <a:cubicBezTo>
                  <a:pt x="0" y="1339985"/>
                  <a:pt x="1339985" y="0"/>
                  <a:pt x="2992941" y="0"/>
                </a:cubicBezTo>
                <a:close/>
              </a:path>
            </a:pathLst>
          </a:cu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0" name="Donut 175"/>
          <p:cNvSpPr/>
          <p:nvPr userDrawn="1"/>
        </p:nvSpPr>
        <p:spPr>
          <a:xfrm>
            <a:off x="4488874" y="2274303"/>
            <a:ext cx="4468107" cy="4391684"/>
          </a:xfrm>
          <a:custGeom>
            <a:avLst/>
            <a:gdLst/>
            <a:ahLst/>
            <a:cxnLst/>
            <a:rect l="l" t="t" r="r" b="b"/>
            <a:pathLst>
              <a:path w="4468107" h="4391684">
                <a:moveTo>
                  <a:pt x="3325450" y="0"/>
                </a:moveTo>
                <a:cubicBezTo>
                  <a:pt x="3727444" y="0"/>
                  <a:pt x="4112778" y="71329"/>
                  <a:pt x="4468107" y="205786"/>
                </a:cubicBezTo>
                <a:lnTo>
                  <a:pt x="4468107" y="343552"/>
                </a:lnTo>
                <a:cubicBezTo>
                  <a:pt x="4114189" y="204115"/>
                  <a:pt x="3728534" y="129493"/>
                  <a:pt x="3325450" y="129493"/>
                </a:cubicBezTo>
                <a:cubicBezTo>
                  <a:pt x="1560372" y="129493"/>
                  <a:pt x="129493" y="1560372"/>
                  <a:pt x="129493" y="3325450"/>
                </a:cubicBezTo>
                <a:cubicBezTo>
                  <a:pt x="129493" y="3699790"/>
                  <a:pt x="193852" y="4059099"/>
                  <a:pt x="315580" y="4391684"/>
                </a:cubicBezTo>
                <a:lnTo>
                  <a:pt x="177815" y="4391684"/>
                </a:lnTo>
                <a:cubicBezTo>
                  <a:pt x="61508" y="4057675"/>
                  <a:pt x="0" y="3698746"/>
                  <a:pt x="0" y="3325450"/>
                </a:cubicBezTo>
                <a:cubicBezTo>
                  <a:pt x="0" y="1488855"/>
                  <a:pt x="1488855" y="0"/>
                  <a:pt x="3325450" y="0"/>
                </a:cubicBezTo>
                <a:close/>
              </a:path>
            </a:pathLst>
          </a:cu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1" name="Donut 178"/>
          <p:cNvSpPr/>
          <p:nvPr userDrawn="1"/>
        </p:nvSpPr>
        <p:spPr>
          <a:xfrm>
            <a:off x="4197928" y="1995055"/>
            <a:ext cx="4759053" cy="4670932"/>
          </a:xfrm>
          <a:custGeom>
            <a:avLst/>
            <a:gdLst/>
            <a:ahLst/>
            <a:cxnLst/>
            <a:rect l="l" t="t" r="r" b="b"/>
            <a:pathLst>
              <a:path w="4759053" h="4670932">
                <a:moveTo>
                  <a:pt x="3616396" y="0"/>
                </a:moveTo>
                <a:cubicBezTo>
                  <a:pt x="4015825" y="0"/>
                  <a:pt x="4400129" y="64546"/>
                  <a:pt x="4759053" y="184742"/>
                </a:cubicBezTo>
                <a:lnTo>
                  <a:pt x="4759053" y="433676"/>
                </a:lnTo>
                <a:cubicBezTo>
                  <a:pt x="4402249" y="305499"/>
                  <a:pt x="4017480" y="235891"/>
                  <a:pt x="3616396" y="235891"/>
                </a:cubicBezTo>
                <a:cubicBezTo>
                  <a:pt x="1749395" y="235891"/>
                  <a:pt x="235891" y="1744157"/>
                  <a:pt x="235891" y="3604698"/>
                </a:cubicBezTo>
                <a:cubicBezTo>
                  <a:pt x="235891" y="3977453"/>
                  <a:pt x="296642" y="4336068"/>
                  <a:pt x="409756" y="4670932"/>
                </a:cubicBezTo>
                <a:lnTo>
                  <a:pt x="160964" y="4670932"/>
                </a:lnTo>
                <a:cubicBezTo>
                  <a:pt x="56291" y="4333999"/>
                  <a:pt x="0" y="3975901"/>
                  <a:pt x="0" y="3604698"/>
                </a:cubicBezTo>
                <a:cubicBezTo>
                  <a:pt x="0" y="1613878"/>
                  <a:pt x="1619116" y="0"/>
                  <a:pt x="3616396" y="0"/>
                </a:cubicBezTo>
                <a:close/>
              </a:path>
            </a:pathLst>
          </a:cu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2" name="Donut 179"/>
          <p:cNvSpPr/>
          <p:nvPr userDrawn="1"/>
        </p:nvSpPr>
        <p:spPr>
          <a:xfrm>
            <a:off x="3990110" y="1775539"/>
            <a:ext cx="4966871" cy="4890448"/>
          </a:xfrm>
          <a:custGeom>
            <a:avLst/>
            <a:gdLst/>
            <a:ahLst/>
            <a:cxnLst/>
            <a:rect l="l" t="t" r="r" b="b"/>
            <a:pathLst>
              <a:path w="4966871" h="4890448">
                <a:moveTo>
                  <a:pt x="3824214" y="0"/>
                </a:moveTo>
                <a:cubicBezTo>
                  <a:pt x="4222244" y="0"/>
                  <a:pt x="4606071" y="60809"/>
                  <a:pt x="4966871" y="173774"/>
                </a:cubicBezTo>
                <a:lnTo>
                  <a:pt x="4966871" y="242566"/>
                </a:lnTo>
                <a:cubicBezTo>
                  <a:pt x="4606658" y="127162"/>
                  <a:pt x="4222676" y="65165"/>
                  <a:pt x="3824214" y="65165"/>
                </a:cubicBezTo>
                <a:cubicBezTo>
                  <a:pt x="1748149" y="65165"/>
                  <a:pt x="65165" y="1748149"/>
                  <a:pt x="65165" y="3824214"/>
                </a:cubicBezTo>
                <a:cubicBezTo>
                  <a:pt x="65165" y="4194675"/>
                  <a:pt x="118755" y="4552618"/>
                  <a:pt x="219514" y="4890448"/>
                </a:cubicBezTo>
                <a:lnTo>
                  <a:pt x="151776" y="4890448"/>
                </a:lnTo>
                <a:cubicBezTo>
                  <a:pt x="52589" y="4552236"/>
                  <a:pt x="0" y="4194367"/>
                  <a:pt x="0" y="3824214"/>
                </a:cubicBezTo>
                <a:cubicBezTo>
                  <a:pt x="0" y="1712159"/>
                  <a:pt x="1712159" y="0"/>
                  <a:pt x="3824214" y="0"/>
                </a:cubicBezTo>
                <a:close/>
              </a:path>
            </a:pathLst>
          </a:cu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F0D21F-0B18-415D-A818-02A648FEF24D}" type="datetime1">
              <a:rPr lang="en-GB" smtClean="0"/>
              <a:pPr/>
              <a:t>03/03/2020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r.abdi@tabrizu.ac.ir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B84ADB-535F-4817-B5CF-259E6AB48A3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81210"/>
            <a:ext cx="7772400" cy="646331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018" y="3423922"/>
            <a:ext cx="7813964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313" name="Freeform 312"/>
          <p:cNvSpPr>
            <a:spLocks noEditPoints="1"/>
          </p:cNvSpPr>
          <p:nvPr userDrawn="1"/>
        </p:nvSpPr>
        <p:spPr bwMode="auto">
          <a:xfrm>
            <a:off x="459081" y="453780"/>
            <a:ext cx="530515" cy="541115"/>
          </a:xfrm>
          <a:custGeom>
            <a:avLst/>
            <a:gdLst>
              <a:gd name="T0" fmla="*/ 68 w 445"/>
              <a:gd name="T1" fmla="*/ 368 h 454"/>
              <a:gd name="T2" fmla="*/ 18 w 445"/>
              <a:gd name="T3" fmla="*/ 441 h 454"/>
              <a:gd name="T4" fmla="*/ 46 w 445"/>
              <a:gd name="T5" fmla="*/ 454 h 454"/>
              <a:gd name="T6" fmla="*/ 57 w 445"/>
              <a:gd name="T7" fmla="*/ 408 h 454"/>
              <a:gd name="T8" fmla="*/ 80 w 445"/>
              <a:gd name="T9" fmla="*/ 380 h 454"/>
              <a:gd name="T10" fmla="*/ 81 w 445"/>
              <a:gd name="T11" fmla="*/ 379 h 454"/>
              <a:gd name="T12" fmla="*/ 69 w 445"/>
              <a:gd name="T13" fmla="*/ 369 h 454"/>
              <a:gd name="T14" fmla="*/ 68 w 445"/>
              <a:gd name="T15" fmla="*/ 368 h 454"/>
              <a:gd name="T16" fmla="*/ 133 w 445"/>
              <a:gd name="T17" fmla="*/ 139 h 454"/>
              <a:gd name="T18" fmla="*/ 133 w 445"/>
              <a:gd name="T19" fmla="*/ 139 h 454"/>
              <a:gd name="T20" fmla="*/ 96 w 445"/>
              <a:gd name="T21" fmla="*/ 164 h 454"/>
              <a:gd name="T22" fmla="*/ 65 w 445"/>
              <a:gd name="T23" fmla="*/ 364 h 454"/>
              <a:gd name="T24" fmla="*/ 68 w 445"/>
              <a:gd name="T25" fmla="*/ 368 h 454"/>
              <a:gd name="T26" fmla="*/ 71 w 445"/>
              <a:gd name="T27" fmla="*/ 365 h 454"/>
              <a:gd name="T28" fmla="*/ 92 w 445"/>
              <a:gd name="T29" fmla="*/ 335 h 454"/>
              <a:gd name="T30" fmla="*/ 91 w 445"/>
              <a:gd name="T31" fmla="*/ 336 h 454"/>
              <a:gd name="T32" fmla="*/ 91 w 445"/>
              <a:gd name="T33" fmla="*/ 235 h 454"/>
              <a:gd name="T34" fmla="*/ 99 w 445"/>
              <a:gd name="T35" fmla="*/ 327 h 454"/>
              <a:gd name="T36" fmla="*/ 97 w 445"/>
              <a:gd name="T37" fmla="*/ 329 h 454"/>
              <a:gd name="T38" fmla="*/ 153 w 445"/>
              <a:gd name="T39" fmla="*/ 272 h 454"/>
              <a:gd name="T40" fmla="*/ 154 w 445"/>
              <a:gd name="T41" fmla="*/ 194 h 454"/>
              <a:gd name="T42" fmla="*/ 158 w 445"/>
              <a:gd name="T43" fmla="*/ 267 h 454"/>
              <a:gd name="T44" fmla="*/ 213 w 445"/>
              <a:gd name="T45" fmla="*/ 219 h 454"/>
              <a:gd name="T46" fmla="*/ 214 w 445"/>
              <a:gd name="T47" fmla="*/ 163 h 454"/>
              <a:gd name="T48" fmla="*/ 217 w 445"/>
              <a:gd name="T49" fmla="*/ 216 h 454"/>
              <a:gd name="T50" fmla="*/ 296 w 445"/>
              <a:gd name="T51" fmla="*/ 154 h 454"/>
              <a:gd name="T52" fmla="*/ 222 w 445"/>
              <a:gd name="T53" fmla="*/ 219 h 454"/>
              <a:gd name="T54" fmla="*/ 271 w 445"/>
              <a:gd name="T55" fmla="*/ 218 h 454"/>
              <a:gd name="T56" fmla="*/ 218 w 445"/>
              <a:gd name="T57" fmla="*/ 223 h 454"/>
              <a:gd name="T58" fmla="*/ 166 w 445"/>
              <a:gd name="T59" fmla="*/ 277 h 454"/>
              <a:gd name="T60" fmla="*/ 233 w 445"/>
              <a:gd name="T61" fmla="*/ 275 h 454"/>
              <a:gd name="T62" fmla="*/ 160 w 445"/>
              <a:gd name="T63" fmla="*/ 283 h 454"/>
              <a:gd name="T64" fmla="*/ 109 w 445"/>
              <a:gd name="T65" fmla="*/ 343 h 454"/>
              <a:gd name="T66" fmla="*/ 199 w 445"/>
              <a:gd name="T67" fmla="*/ 342 h 454"/>
              <a:gd name="T68" fmla="*/ 103 w 445"/>
              <a:gd name="T69" fmla="*/ 351 h 454"/>
              <a:gd name="T70" fmla="*/ 90 w 445"/>
              <a:gd name="T71" fmla="*/ 366 h 454"/>
              <a:gd name="T72" fmla="*/ 81 w 445"/>
              <a:gd name="T73" fmla="*/ 379 h 454"/>
              <a:gd name="T74" fmla="*/ 81 w 445"/>
              <a:gd name="T75" fmla="*/ 379 h 454"/>
              <a:gd name="T76" fmla="*/ 264 w 445"/>
              <a:gd name="T77" fmla="*/ 359 h 454"/>
              <a:gd name="T78" fmla="*/ 317 w 445"/>
              <a:gd name="T79" fmla="*/ 277 h 454"/>
              <a:gd name="T80" fmla="*/ 317 w 445"/>
              <a:gd name="T81" fmla="*/ 277 h 454"/>
              <a:gd name="T82" fmla="*/ 318 w 445"/>
              <a:gd name="T83" fmla="*/ 274 h 454"/>
              <a:gd name="T84" fmla="*/ 319 w 445"/>
              <a:gd name="T85" fmla="*/ 269 h 454"/>
              <a:gd name="T86" fmla="*/ 445 w 445"/>
              <a:gd name="T87" fmla="*/ 59 h 454"/>
              <a:gd name="T88" fmla="*/ 133 w 445"/>
              <a:gd name="T89" fmla="*/ 139 h 454"/>
              <a:gd name="T90" fmla="*/ 36 w 445"/>
              <a:gd name="T91" fmla="*/ 341 h 454"/>
              <a:gd name="T92" fmla="*/ 84 w 445"/>
              <a:gd name="T93" fmla="*/ 158 h 454"/>
              <a:gd name="T94" fmla="*/ 105 w 445"/>
              <a:gd name="T95" fmla="*/ 143 h 454"/>
              <a:gd name="T96" fmla="*/ 104 w 445"/>
              <a:gd name="T97" fmla="*/ 132 h 454"/>
              <a:gd name="T98" fmla="*/ 105 w 445"/>
              <a:gd name="T99" fmla="*/ 143 h 454"/>
              <a:gd name="T100" fmla="*/ 112 w 445"/>
              <a:gd name="T101" fmla="*/ 138 h 454"/>
              <a:gd name="T102" fmla="*/ 112 w 445"/>
              <a:gd name="T103" fmla="*/ 138 h 454"/>
              <a:gd name="T104" fmla="*/ 115 w 445"/>
              <a:gd name="T105" fmla="*/ 136 h 454"/>
              <a:gd name="T106" fmla="*/ 121 w 445"/>
              <a:gd name="T107" fmla="*/ 133 h 454"/>
              <a:gd name="T108" fmla="*/ 122 w 445"/>
              <a:gd name="T109" fmla="*/ 132 h 454"/>
              <a:gd name="T110" fmla="*/ 161 w 445"/>
              <a:gd name="T111" fmla="*/ 113 h 454"/>
              <a:gd name="T112" fmla="*/ 88 w 445"/>
              <a:gd name="T113" fmla="*/ 0 h 454"/>
              <a:gd name="T114" fmla="*/ 27 w 445"/>
              <a:gd name="T115" fmla="*/ 174 h 454"/>
              <a:gd name="T116" fmla="*/ 25 w 445"/>
              <a:gd name="T117" fmla="*/ 177 h 454"/>
              <a:gd name="T118" fmla="*/ 23 w 445"/>
              <a:gd name="T119" fmla="*/ 178 h 454"/>
              <a:gd name="T120" fmla="*/ 24 w 445"/>
              <a:gd name="T121" fmla="*/ 178 h 454"/>
              <a:gd name="T122" fmla="*/ 1 w 445"/>
              <a:gd name="T123" fmla="*/ 249 h 454"/>
              <a:gd name="T124" fmla="*/ 36 w 445"/>
              <a:gd name="T125" fmla="*/ 341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5" h="454">
                <a:moveTo>
                  <a:pt x="68" y="368"/>
                </a:moveTo>
                <a:cubicBezTo>
                  <a:pt x="53" y="383"/>
                  <a:pt x="27" y="413"/>
                  <a:pt x="18" y="441"/>
                </a:cubicBezTo>
                <a:cubicBezTo>
                  <a:pt x="46" y="454"/>
                  <a:pt x="46" y="454"/>
                  <a:pt x="46" y="454"/>
                </a:cubicBezTo>
                <a:cubicBezTo>
                  <a:pt x="46" y="454"/>
                  <a:pt x="47" y="431"/>
                  <a:pt x="57" y="408"/>
                </a:cubicBezTo>
                <a:cubicBezTo>
                  <a:pt x="62" y="398"/>
                  <a:pt x="69" y="387"/>
                  <a:pt x="80" y="380"/>
                </a:cubicBezTo>
                <a:cubicBezTo>
                  <a:pt x="80" y="379"/>
                  <a:pt x="80" y="379"/>
                  <a:pt x="81" y="379"/>
                </a:cubicBezTo>
                <a:cubicBezTo>
                  <a:pt x="76" y="376"/>
                  <a:pt x="73" y="372"/>
                  <a:pt x="69" y="369"/>
                </a:cubicBezTo>
                <a:cubicBezTo>
                  <a:pt x="69" y="368"/>
                  <a:pt x="68" y="368"/>
                  <a:pt x="68" y="368"/>
                </a:cubicBezTo>
                <a:close/>
                <a:moveTo>
                  <a:pt x="133" y="139"/>
                </a:moveTo>
                <a:cubicBezTo>
                  <a:pt x="133" y="139"/>
                  <a:pt x="133" y="139"/>
                  <a:pt x="133" y="139"/>
                </a:cubicBezTo>
                <a:cubicBezTo>
                  <a:pt x="120" y="145"/>
                  <a:pt x="108" y="154"/>
                  <a:pt x="96" y="164"/>
                </a:cubicBezTo>
                <a:cubicBezTo>
                  <a:pt x="32" y="221"/>
                  <a:pt x="18" y="310"/>
                  <a:pt x="65" y="364"/>
                </a:cubicBezTo>
                <a:cubicBezTo>
                  <a:pt x="66" y="365"/>
                  <a:pt x="67" y="366"/>
                  <a:pt x="68" y="368"/>
                </a:cubicBezTo>
                <a:cubicBezTo>
                  <a:pt x="69" y="367"/>
                  <a:pt x="70" y="366"/>
                  <a:pt x="71" y="365"/>
                </a:cubicBezTo>
                <a:cubicBezTo>
                  <a:pt x="76" y="355"/>
                  <a:pt x="83" y="345"/>
                  <a:pt x="92" y="335"/>
                </a:cubicBezTo>
                <a:cubicBezTo>
                  <a:pt x="91" y="336"/>
                  <a:pt x="91" y="336"/>
                  <a:pt x="91" y="336"/>
                </a:cubicBezTo>
                <a:cubicBezTo>
                  <a:pt x="91" y="336"/>
                  <a:pt x="77" y="295"/>
                  <a:pt x="91" y="235"/>
                </a:cubicBezTo>
                <a:cubicBezTo>
                  <a:pt x="91" y="235"/>
                  <a:pt x="90" y="325"/>
                  <a:pt x="99" y="327"/>
                </a:cubicBezTo>
                <a:cubicBezTo>
                  <a:pt x="97" y="329"/>
                  <a:pt x="97" y="329"/>
                  <a:pt x="97" y="329"/>
                </a:cubicBezTo>
                <a:cubicBezTo>
                  <a:pt x="112" y="311"/>
                  <a:pt x="132" y="291"/>
                  <a:pt x="153" y="272"/>
                </a:cubicBezTo>
                <a:cubicBezTo>
                  <a:pt x="150" y="262"/>
                  <a:pt x="144" y="233"/>
                  <a:pt x="154" y="194"/>
                </a:cubicBezTo>
                <a:cubicBezTo>
                  <a:pt x="154" y="194"/>
                  <a:pt x="153" y="256"/>
                  <a:pt x="158" y="267"/>
                </a:cubicBezTo>
                <a:cubicBezTo>
                  <a:pt x="177" y="250"/>
                  <a:pt x="195" y="234"/>
                  <a:pt x="213" y="219"/>
                </a:cubicBezTo>
                <a:cubicBezTo>
                  <a:pt x="211" y="210"/>
                  <a:pt x="208" y="190"/>
                  <a:pt x="214" y="163"/>
                </a:cubicBezTo>
                <a:cubicBezTo>
                  <a:pt x="214" y="163"/>
                  <a:pt x="214" y="205"/>
                  <a:pt x="217" y="216"/>
                </a:cubicBezTo>
                <a:cubicBezTo>
                  <a:pt x="261" y="180"/>
                  <a:pt x="296" y="154"/>
                  <a:pt x="296" y="154"/>
                </a:cubicBezTo>
                <a:cubicBezTo>
                  <a:pt x="270" y="175"/>
                  <a:pt x="245" y="197"/>
                  <a:pt x="222" y="219"/>
                </a:cubicBezTo>
                <a:cubicBezTo>
                  <a:pt x="237" y="221"/>
                  <a:pt x="271" y="218"/>
                  <a:pt x="271" y="218"/>
                </a:cubicBezTo>
                <a:cubicBezTo>
                  <a:pt x="247" y="225"/>
                  <a:pt x="228" y="224"/>
                  <a:pt x="218" y="223"/>
                </a:cubicBezTo>
                <a:cubicBezTo>
                  <a:pt x="199" y="241"/>
                  <a:pt x="181" y="260"/>
                  <a:pt x="166" y="277"/>
                </a:cubicBezTo>
                <a:cubicBezTo>
                  <a:pt x="185" y="279"/>
                  <a:pt x="233" y="275"/>
                  <a:pt x="233" y="275"/>
                </a:cubicBezTo>
                <a:cubicBezTo>
                  <a:pt x="200" y="285"/>
                  <a:pt x="174" y="284"/>
                  <a:pt x="160" y="283"/>
                </a:cubicBezTo>
                <a:cubicBezTo>
                  <a:pt x="140" y="305"/>
                  <a:pt x="123" y="326"/>
                  <a:pt x="109" y="343"/>
                </a:cubicBezTo>
                <a:cubicBezTo>
                  <a:pt x="122" y="349"/>
                  <a:pt x="199" y="342"/>
                  <a:pt x="199" y="342"/>
                </a:cubicBezTo>
                <a:cubicBezTo>
                  <a:pt x="151" y="358"/>
                  <a:pt x="115" y="353"/>
                  <a:pt x="103" y="351"/>
                </a:cubicBezTo>
                <a:cubicBezTo>
                  <a:pt x="98" y="356"/>
                  <a:pt x="94" y="361"/>
                  <a:pt x="90" y="366"/>
                </a:cubicBezTo>
                <a:cubicBezTo>
                  <a:pt x="87" y="371"/>
                  <a:pt x="83" y="375"/>
                  <a:pt x="81" y="379"/>
                </a:cubicBezTo>
                <a:cubicBezTo>
                  <a:pt x="81" y="379"/>
                  <a:pt x="81" y="379"/>
                  <a:pt x="81" y="379"/>
                </a:cubicBezTo>
                <a:cubicBezTo>
                  <a:pt x="130" y="417"/>
                  <a:pt x="207" y="410"/>
                  <a:pt x="264" y="359"/>
                </a:cubicBezTo>
                <a:cubicBezTo>
                  <a:pt x="291" y="336"/>
                  <a:pt x="309" y="306"/>
                  <a:pt x="317" y="277"/>
                </a:cubicBezTo>
                <a:cubicBezTo>
                  <a:pt x="317" y="277"/>
                  <a:pt x="317" y="277"/>
                  <a:pt x="317" y="277"/>
                </a:cubicBezTo>
                <a:cubicBezTo>
                  <a:pt x="318" y="276"/>
                  <a:pt x="318" y="275"/>
                  <a:pt x="318" y="274"/>
                </a:cubicBezTo>
                <a:cubicBezTo>
                  <a:pt x="318" y="273"/>
                  <a:pt x="319" y="271"/>
                  <a:pt x="319" y="269"/>
                </a:cubicBezTo>
                <a:cubicBezTo>
                  <a:pt x="351" y="145"/>
                  <a:pt x="445" y="59"/>
                  <a:pt x="445" y="59"/>
                </a:cubicBezTo>
                <a:cubicBezTo>
                  <a:pt x="345" y="23"/>
                  <a:pt x="133" y="139"/>
                  <a:pt x="133" y="139"/>
                </a:cubicBezTo>
                <a:close/>
                <a:moveTo>
                  <a:pt x="36" y="341"/>
                </a:moveTo>
                <a:cubicBezTo>
                  <a:pt x="9" y="285"/>
                  <a:pt x="27" y="209"/>
                  <a:pt x="84" y="158"/>
                </a:cubicBezTo>
                <a:cubicBezTo>
                  <a:pt x="91" y="153"/>
                  <a:pt x="97" y="148"/>
                  <a:pt x="105" y="143"/>
                </a:cubicBezTo>
                <a:cubicBezTo>
                  <a:pt x="104" y="139"/>
                  <a:pt x="104" y="135"/>
                  <a:pt x="104" y="132"/>
                </a:cubicBezTo>
                <a:cubicBezTo>
                  <a:pt x="104" y="132"/>
                  <a:pt x="105" y="136"/>
                  <a:pt x="105" y="143"/>
                </a:cubicBezTo>
                <a:cubicBezTo>
                  <a:pt x="107" y="141"/>
                  <a:pt x="109" y="140"/>
                  <a:pt x="112" y="138"/>
                </a:cubicBezTo>
                <a:cubicBezTo>
                  <a:pt x="112" y="138"/>
                  <a:pt x="112" y="138"/>
                  <a:pt x="112" y="138"/>
                </a:cubicBezTo>
                <a:cubicBezTo>
                  <a:pt x="115" y="136"/>
                  <a:pt x="115" y="136"/>
                  <a:pt x="115" y="136"/>
                </a:cubicBezTo>
                <a:cubicBezTo>
                  <a:pt x="117" y="135"/>
                  <a:pt x="119" y="134"/>
                  <a:pt x="121" y="133"/>
                </a:cubicBezTo>
                <a:cubicBezTo>
                  <a:pt x="122" y="132"/>
                  <a:pt x="122" y="132"/>
                  <a:pt x="122" y="132"/>
                </a:cubicBezTo>
                <a:cubicBezTo>
                  <a:pt x="124" y="131"/>
                  <a:pt x="139" y="123"/>
                  <a:pt x="161" y="113"/>
                </a:cubicBezTo>
                <a:cubicBezTo>
                  <a:pt x="144" y="66"/>
                  <a:pt x="119" y="19"/>
                  <a:pt x="88" y="0"/>
                </a:cubicBezTo>
                <a:cubicBezTo>
                  <a:pt x="88" y="0"/>
                  <a:pt x="83" y="96"/>
                  <a:pt x="27" y="174"/>
                </a:cubicBezTo>
                <a:cubicBezTo>
                  <a:pt x="26" y="175"/>
                  <a:pt x="25" y="176"/>
                  <a:pt x="25" y="177"/>
                </a:cubicBezTo>
                <a:cubicBezTo>
                  <a:pt x="24" y="177"/>
                  <a:pt x="24" y="178"/>
                  <a:pt x="23" y="178"/>
                </a:cubicBezTo>
                <a:cubicBezTo>
                  <a:pt x="24" y="178"/>
                  <a:pt x="24" y="178"/>
                  <a:pt x="24" y="178"/>
                </a:cubicBezTo>
                <a:cubicBezTo>
                  <a:pt x="10" y="198"/>
                  <a:pt x="2" y="222"/>
                  <a:pt x="1" y="249"/>
                </a:cubicBezTo>
                <a:cubicBezTo>
                  <a:pt x="0" y="286"/>
                  <a:pt x="14" y="319"/>
                  <a:pt x="36" y="341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3"/>
              </a:gs>
              <a:gs pos="0">
                <a:schemeClr val="accent1"/>
              </a:gs>
              <a:gs pos="62000">
                <a:schemeClr val="accent3"/>
              </a:gs>
              <a:gs pos="31000">
                <a:schemeClr val="accent2"/>
              </a:gs>
            </a:gsLst>
            <a:lin ang="1890000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4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C0DB-18B7-4D2C-9445-AEB0CE823927}" type="datetime1">
              <a:rPr lang="en-GB" smtClean="0"/>
              <a:pPr/>
              <a:t>03/03/2020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r.abdi@tabrizu.ac.ir</a:t>
            </a:r>
            <a:endParaRPr lang="en-GB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4ADB-535F-4817-B5CF-259E6AB48A3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10033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C0DB-18B7-4D2C-9445-AEB0CE823927}" type="datetime1">
              <a:rPr lang="en-GB" smtClean="0"/>
              <a:pPr/>
              <a:t>03/03/2020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r.abdi@tabrizu.ac.ir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4ADB-535F-4817-B5CF-259E6AB48A3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236127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C0DB-18B7-4D2C-9445-AEB0CE823927}" type="datetime1">
              <a:rPr lang="en-GB" smtClean="0"/>
              <a:pPr/>
              <a:t>03/03/2020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r.abdi@tabrizu.ac.ir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4ADB-535F-4817-B5CF-259E6AB48A3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40642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C0DB-18B7-4D2C-9445-AEB0CE823927}" type="datetime1">
              <a:rPr lang="en-GB" smtClean="0"/>
              <a:pPr/>
              <a:t>03/03/2020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r.abdi@tabrizu.ac.ir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4ADB-535F-4817-B5CF-259E6AB48A3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245079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C0DB-18B7-4D2C-9445-AEB0CE823927}" type="datetime1">
              <a:rPr lang="en-GB" smtClean="0"/>
              <a:pPr/>
              <a:t>03/03/2020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r.abdi@tabrizu.ac.ir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4ADB-535F-4817-B5CF-259E6AB48A3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916577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C0DB-18B7-4D2C-9445-AEB0CE823927}" type="datetime1">
              <a:rPr lang="en-GB" smtClean="0"/>
              <a:pPr/>
              <a:t>03/03/2020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r.abdi@tabrizu.ac.ir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4ADB-535F-4817-B5CF-259E6AB48A3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267797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C0DB-18B7-4D2C-9445-AEB0CE823927}" type="datetime1">
              <a:rPr lang="en-GB" smtClean="0"/>
              <a:pPr/>
              <a:t>03/03/2020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r.abdi@tabrizu.ac.ir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4ADB-535F-4817-B5CF-259E6AB48A3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823343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C0DB-18B7-4D2C-9445-AEB0CE823927}" type="datetime1">
              <a:rPr lang="en-GB" smtClean="0"/>
              <a:pPr/>
              <a:t>03/03/2020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r.abdi@tabrizu.ac.ir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4ADB-535F-4817-B5CF-259E6AB48A3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193801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C0DB-18B7-4D2C-9445-AEB0CE823927}" type="datetime1">
              <a:rPr lang="en-GB" smtClean="0"/>
              <a:pPr/>
              <a:t>03/03/2020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r.abdi@tabrizu.ac.ir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4ADB-535F-4817-B5CF-259E6AB48A3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85288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C0DB-18B7-4D2C-9445-AEB0CE823927}" type="datetime1">
              <a:rPr lang="en-GB" smtClean="0"/>
              <a:pPr/>
              <a:t>03/03/2020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r.abdi@tabrizu.ac.ir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4ADB-535F-4817-B5CF-259E6AB48A3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009367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e Master with animating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 rtl="1">
              <a:lnSpc>
                <a:spcPct val="200000"/>
              </a:lnSpc>
              <a:buNone/>
              <a:defRPr sz="2100" baseline="0">
                <a:solidFill>
                  <a:schemeClr val="tx1"/>
                </a:solidFill>
                <a:latin typeface="Times New Roman" pitchFamily="18" charset="0"/>
                <a:cs typeface="B Titr" pitchFamily="2" charset="-7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5684" y="6291432"/>
            <a:ext cx="1926516" cy="28749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/>
          <a:lstStyle>
            <a:lvl1pPr>
              <a:defRPr sz="1500">
                <a:solidFill>
                  <a:srgbClr val="FFFF00"/>
                </a:solidFill>
              </a:defRPr>
            </a:lvl1pPr>
          </a:lstStyle>
          <a:p>
            <a:r>
              <a:rPr lang="en-GB" dirty="0" smtClean="0"/>
              <a:t>r.abdi@tabrizu.ac.ir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54790" y="6298870"/>
            <a:ext cx="533400" cy="28749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/>
          <a:lstStyle>
            <a:lvl1pPr algn="ctr">
              <a:defRPr sz="1500">
                <a:solidFill>
                  <a:srgbClr val="FFFF00"/>
                </a:solidFill>
              </a:defRPr>
            </a:lvl1pPr>
          </a:lstStyle>
          <a:p>
            <a:fld id="{A9B84ADB-535F-4817-B5CF-259E6AB48A3A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1065007" y="444411"/>
            <a:ext cx="7727301" cy="561192"/>
            <a:chOff x="1065007" y="444411"/>
            <a:chExt cx="7727301" cy="561192"/>
          </a:xfrm>
        </p:grpSpPr>
        <p:grpSp>
          <p:nvGrpSpPr>
            <p:cNvPr id="172" name="Group 171"/>
            <p:cNvGrpSpPr/>
            <p:nvPr userDrawn="1"/>
          </p:nvGrpSpPr>
          <p:grpSpPr>
            <a:xfrm>
              <a:off x="1065007" y="444411"/>
              <a:ext cx="7727301" cy="561192"/>
              <a:chOff x="1346662" y="444411"/>
              <a:chExt cx="7445646" cy="561192"/>
            </a:xfrm>
          </p:grpSpPr>
          <p:sp>
            <p:nvSpPr>
              <p:cNvPr id="173" name="Rounded Rectangle 172"/>
              <p:cNvSpPr/>
              <p:nvPr userDrawn="1"/>
            </p:nvSpPr>
            <p:spPr>
              <a:xfrm>
                <a:off x="1950493" y="519695"/>
                <a:ext cx="6774973" cy="410624"/>
              </a:xfrm>
              <a:prstGeom prst="roundRect">
                <a:avLst>
                  <a:gd name="adj" fmla="val 19350"/>
                </a:avLst>
              </a:prstGeom>
              <a:gradFill flip="none" rotWithShape="1">
                <a:gsLst>
                  <a:gs pos="61000">
                    <a:schemeClr val="accent2"/>
                  </a:gs>
                  <a:gs pos="100000">
                    <a:schemeClr val="accent2"/>
                  </a:gs>
                  <a:gs pos="20000">
                    <a:schemeClr val="accent3"/>
                  </a:gs>
                  <a:gs pos="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GB"/>
              </a:p>
            </p:txBody>
          </p:sp>
          <p:sp>
            <p:nvSpPr>
              <p:cNvPr id="174" name="Rounded Rectangle 273"/>
              <p:cNvSpPr/>
              <p:nvPr userDrawn="1"/>
            </p:nvSpPr>
            <p:spPr>
              <a:xfrm>
                <a:off x="1346662" y="444411"/>
                <a:ext cx="7445646" cy="561192"/>
              </a:xfrm>
              <a:custGeom>
                <a:avLst/>
                <a:gdLst/>
                <a:ahLst/>
                <a:cxnLst/>
                <a:rect l="l" t="t" r="r" b="b"/>
                <a:pathLst>
                  <a:path w="7445646" h="561192">
                    <a:moveTo>
                      <a:pt x="0" y="0"/>
                    </a:moveTo>
                    <a:lnTo>
                      <a:pt x="7322481" y="0"/>
                    </a:lnTo>
                    <a:cubicBezTo>
                      <a:pt x="7390503" y="0"/>
                      <a:pt x="7445646" y="55143"/>
                      <a:pt x="7445646" y="123165"/>
                    </a:cubicBezTo>
                    <a:lnTo>
                      <a:pt x="7445646" y="438027"/>
                    </a:lnTo>
                    <a:cubicBezTo>
                      <a:pt x="7445646" y="506049"/>
                      <a:pt x="7390503" y="561192"/>
                      <a:pt x="7322481" y="561192"/>
                    </a:cubicBezTo>
                    <a:lnTo>
                      <a:pt x="0" y="561192"/>
                    </a:lnTo>
                    <a:lnTo>
                      <a:pt x="0" y="521993"/>
                    </a:lnTo>
                    <a:lnTo>
                      <a:pt x="353087" y="521993"/>
                    </a:lnTo>
                    <a:cubicBezTo>
                      <a:pt x="354434" y="522798"/>
                      <a:pt x="355818" y="522825"/>
                      <a:pt x="357207" y="522825"/>
                    </a:cubicBezTo>
                    <a:lnTo>
                      <a:pt x="7304153" y="522825"/>
                    </a:lnTo>
                    <a:cubicBezTo>
                      <a:pt x="7362874" y="522825"/>
                      <a:pt x="7410477" y="475222"/>
                      <a:pt x="7410477" y="416501"/>
                    </a:cubicBezTo>
                    <a:lnTo>
                      <a:pt x="7410477" y="144691"/>
                    </a:lnTo>
                    <a:cubicBezTo>
                      <a:pt x="7410477" y="85970"/>
                      <a:pt x="7362874" y="38367"/>
                      <a:pt x="7304153" y="38367"/>
                    </a:cubicBezTo>
                    <a:lnTo>
                      <a:pt x="357207" y="38367"/>
                    </a:lnTo>
                    <a:lnTo>
                      <a:pt x="344369" y="40959"/>
                    </a:lnTo>
                    <a:lnTo>
                      <a:pt x="0" y="40959"/>
                    </a:lnTo>
                    <a:close/>
                  </a:path>
                </a:pathLst>
              </a:custGeom>
              <a:gradFill flip="none" rotWithShape="1">
                <a:gsLst>
                  <a:gs pos="21000">
                    <a:schemeClr val="tx1">
                      <a:alpha val="23000"/>
                    </a:schemeClr>
                  </a:gs>
                  <a:gs pos="100000">
                    <a:schemeClr val="tx1">
                      <a:alpha val="39000"/>
                    </a:schemeClr>
                  </a:gs>
                  <a:gs pos="4000">
                    <a:schemeClr val="tx2">
                      <a:shade val="30000"/>
                      <a:satMod val="115000"/>
                      <a:alpha val="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GB"/>
              </a:p>
            </p:txBody>
          </p:sp>
        </p:grpSp>
        <p:sp>
          <p:nvSpPr>
            <p:cNvPr id="21" name="Rounded Rectangle 20"/>
            <p:cNvSpPr/>
            <p:nvPr userDrawn="1"/>
          </p:nvSpPr>
          <p:spPr>
            <a:xfrm>
              <a:off x="1638661" y="535480"/>
              <a:ext cx="7061053" cy="8445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bg1">
                    <a:alpha val="68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5270" y="539011"/>
            <a:ext cx="7358840" cy="369332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rgbClr val="FFFF00"/>
                </a:solidFill>
                <a:cs typeface="B Titr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520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Rectangle 16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0">
                <a:schemeClr val="tx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4" name="Donut 217"/>
          <p:cNvSpPr/>
          <p:nvPr userDrawn="1"/>
        </p:nvSpPr>
        <p:spPr>
          <a:xfrm>
            <a:off x="-135759" y="-135759"/>
            <a:ext cx="1662140" cy="1662140"/>
          </a:xfrm>
          <a:custGeom>
            <a:avLst/>
            <a:gdLst/>
            <a:ahLst/>
            <a:cxnLst/>
            <a:rect l="l" t="t" r="r" b="b"/>
            <a:pathLst>
              <a:path w="1662140" h="1662140">
                <a:moveTo>
                  <a:pt x="831070" y="187037"/>
                </a:moveTo>
                <a:cubicBezTo>
                  <a:pt x="475380" y="187037"/>
                  <a:pt x="187037" y="475380"/>
                  <a:pt x="187037" y="831070"/>
                </a:cubicBezTo>
                <a:cubicBezTo>
                  <a:pt x="187037" y="1186760"/>
                  <a:pt x="475380" y="1475103"/>
                  <a:pt x="831070" y="1475103"/>
                </a:cubicBezTo>
                <a:cubicBezTo>
                  <a:pt x="1186760" y="1475103"/>
                  <a:pt x="1475103" y="1186760"/>
                  <a:pt x="1475103" y="831070"/>
                </a:cubicBezTo>
                <a:cubicBezTo>
                  <a:pt x="1475103" y="475380"/>
                  <a:pt x="1186760" y="187037"/>
                  <a:pt x="831070" y="187037"/>
                </a:cubicBezTo>
                <a:close/>
                <a:moveTo>
                  <a:pt x="831070" y="159573"/>
                </a:moveTo>
                <a:cubicBezTo>
                  <a:pt x="1201928" y="159573"/>
                  <a:pt x="1502567" y="460212"/>
                  <a:pt x="1502567" y="831070"/>
                </a:cubicBezTo>
                <a:cubicBezTo>
                  <a:pt x="1502567" y="1201928"/>
                  <a:pt x="1201928" y="1502567"/>
                  <a:pt x="831070" y="1502567"/>
                </a:cubicBezTo>
                <a:cubicBezTo>
                  <a:pt x="460212" y="1502567"/>
                  <a:pt x="159573" y="1201928"/>
                  <a:pt x="159573" y="831070"/>
                </a:cubicBezTo>
                <a:cubicBezTo>
                  <a:pt x="159573" y="460212"/>
                  <a:pt x="460212" y="159573"/>
                  <a:pt x="831070" y="159573"/>
                </a:cubicBezTo>
                <a:close/>
                <a:moveTo>
                  <a:pt x="831070" y="130105"/>
                </a:moveTo>
                <a:cubicBezTo>
                  <a:pt x="443938" y="130105"/>
                  <a:pt x="130105" y="443938"/>
                  <a:pt x="130105" y="831070"/>
                </a:cubicBezTo>
                <a:cubicBezTo>
                  <a:pt x="130105" y="1218202"/>
                  <a:pt x="443938" y="1532035"/>
                  <a:pt x="831070" y="1532035"/>
                </a:cubicBezTo>
                <a:cubicBezTo>
                  <a:pt x="1218202" y="1532035"/>
                  <a:pt x="1532035" y="1218202"/>
                  <a:pt x="1532035" y="831070"/>
                </a:cubicBezTo>
                <a:cubicBezTo>
                  <a:pt x="1532035" y="443938"/>
                  <a:pt x="1218202" y="130105"/>
                  <a:pt x="831070" y="130105"/>
                </a:cubicBezTo>
                <a:close/>
                <a:moveTo>
                  <a:pt x="831070" y="83342"/>
                </a:moveTo>
                <a:cubicBezTo>
                  <a:pt x="1244029" y="83342"/>
                  <a:pt x="1578798" y="418111"/>
                  <a:pt x="1578798" y="831070"/>
                </a:cubicBezTo>
                <a:cubicBezTo>
                  <a:pt x="1578798" y="1244029"/>
                  <a:pt x="1244029" y="1578798"/>
                  <a:pt x="831070" y="1578798"/>
                </a:cubicBezTo>
                <a:cubicBezTo>
                  <a:pt x="418111" y="1578798"/>
                  <a:pt x="83342" y="1244029"/>
                  <a:pt x="83342" y="831070"/>
                </a:cubicBezTo>
                <a:cubicBezTo>
                  <a:pt x="83342" y="418111"/>
                  <a:pt x="418111" y="83342"/>
                  <a:pt x="831070" y="83342"/>
                </a:cubicBezTo>
                <a:close/>
                <a:moveTo>
                  <a:pt x="831070" y="59533"/>
                </a:moveTo>
                <a:cubicBezTo>
                  <a:pt x="404962" y="59533"/>
                  <a:pt x="59533" y="404962"/>
                  <a:pt x="59533" y="831070"/>
                </a:cubicBezTo>
                <a:cubicBezTo>
                  <a:pt x="59533" y="1257178"/>
                  <a:pt x="404962" y="1602607"/>
                  <a:pt x="831070" y="1602607"/>
                </a:cubicBezTo>
                <a:cubicBezTo>
                  <a:pt x="1257178" y="1602607"/>
                  <a:pt x="1602607" y="1257178"/>
                  <a:pt x="1602607" y="831070"/>
                </a:cubicBezTo>
                <a:cubicBezTo>
                  <a:pt x="1602607" y="404962"/>
                  <a:pt x="1257178" y="59533"/>
                  <a:pt x="831070" y="59533"/>
                </a:cubicBezTo>
                <a:close/>
                <a:moveTo>
                  <a:pt x="831070" y="47625"/>
                </a:moveTo>
                <a:cubicBezTo>
                  <a:pt x="1263755" y="47625"/>
                  <a:pt x="1614515" y="398385"/>
                  <a:pt x="1614515" y="831070"/>
                </a:cubicBezTo>
                <a:cubicBezTo>
                  <a:pt x="1614515" y="1263755"/>
                  <a:pt x="1263755" y="1614515"/>
                  <a:pt x="831070" y="1614515"/>
                </a:cubicBezTo>
                <a:cubicBezTo>
                  <a:pt x="398385" y="1614515"/>
                  <a:pt x="47625" y="1263755"/>
                  <a:pt x="47625" y="831070"/>
                </a:cubicBezTo>
                <a:cubicBezTo>
                  <a:pt x="47625" y="398385"/>
                  <a:pt x="398385" y="47625"/>
                  <a:pt x="831070" y="47625"/>
                </a:cubicBezTo>
                <a:close/>
                <a:moveTo>
                  <a:pt x="831070" y="19381"/>
                </a:moveTo>
                <a:cubicBezTo>
                  <a:pt x="382787" y="19381"/>
                  <a:pt x="19381" y="382787"/>
                  <a:pt x="19381" y="831070"/>
                </a:cubicBezTo>
                <a:cubicBezTo>
                  <a:pt x="19381" y="1279353"/>
                  <a:pt x="382787" y="1642759"/>
                  <a:pt x="831070" y="1642759"/>
                </a:cubicBezTo>
                <a:cubicBezTo>
                  <a:pt x="1279353" y="1642759"/>
                  <a:pt x="1642759" y="1279353"/>
                  <a:pt x="1642759" y="831070"/>
                </a:cubicBezTo>
                <a:cubicBezTo>
                  <a:pt x="1642759" y="382787"/>
                  <a:pt x="1279353" y="19381"/>
                  <a:pt x="831070" y="19381"/>
                </a:cubicBezTo>
                <a:close/>
                <a:moveTo>
                  <a:pt x="831070" y="0"/>
                </a:moveTo>
                <a:cubicBezTo>
                  <a:pt x="1290057" y="0"/>
                  <a:pt x="1662140" y="372083"/>
                  <a:pt x="1662140" y="831070"/>
                </a:cubicBezTo>
                <a:cubicBezTo>
                  <a:pt x="1662140" y="1290057"/>
                  <a:pt x="1290057" y="1662140"/>
                  <a:pt x="831070" y="1662140"/>
                </a:cubicBezTo>
                <a:cubicBezTo>
                  <a:pt x="372083" y="1662140"/>
                  <a:pt x="0" y="1290057"/>
                  <a:pt x="0" y="831070"/>
                </a:cubicBezTo>
                <a:cubicBezTo>
                  <a:pt x="0" y="372083"/>
                  <a:pt x="372083" y="0"/>
                  <a:pt x="831070" y="0"/>
                </a:cubicBezTo>
                <a:close/>
              </a:path>
            </a:pathLst>
          </a:cu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5" name="Text Placeholder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66" name="Rounded Rectangle 53"/>
          <p:cNvSpPr/>
          <p:nvPr userDrawn="1"/>
        </p:nvSpPr>
        <p:spPr>
          <a:xfrm>
            <a:off x="189186" y="189185"/>
            <a:ext cx="8765628" cy="6479629"/>
          </a:xfrm>
          <a:custGeom>
            <a:avLst/>
            <a:gdLst/>
            <a:ahLst/>
            <a:cxnLst/>
            <a:rect l="l" t="t" r="r" b="b"/>
            <a:pathLst>
              <a:path w="8765628" h="6479629">
                <a:moveTo>
                  <a:pt x="607002" y="6479628"/>
                </a:moveTo>
                <a:lnTo>
                  <a:pt x="8765628" y="6479628"/>
                </a:lnTo>
                <a:lnTo>
                  <a:pt x="8765628" y="6479629"/>
                </a:lnTo>
                <a:lnTo>
                  <a:pt x="8158616" y="6479629"/>
                </a:lnTo>
                <a:lnTo>
                  <a:pt x="6389364" y="6479629"/>
                </a:lnTo>
                <a:lnTo>
                  <a:pt x="607012" y="6479629"/>
                </a:lnTo>
                <a:close/>
                <a:moveTo>
                  <a:pt x="4517156" y="0"/>
                </a:moveTo>
                <a:lnTo>
                  <a:pt x="8475425" y="0"/>
                </a:lnTo>
                <a:cubicBezTo>
                  <a:pt x="8635703" y="10"/>
                  <a:pt x="8765628" y="129941"/>
                  <a:pt x="8765628" y="290221"/>
                </a:cubicBezTo>
                <a:lnTo>
                  <a:pt x="8765628" y="607013"/>
                </a:lnTo>
                <a:lnTo>
                  <a:pt x="8765628" y="2935529"/>
                </a:lnTo>
                <a:lnTo>
                  <a:pt x="8765628" y="4103365"/>
                </a:lnTo>
                <a:lnTo>
                  <a:pt x="8765628" y="5872617"/>
                </a:lnTo>
                <a:lnTo>
                  <a:pt x="8765628" y="6189404"/>
                </a:lnTo>
                <a:cubicBezTo>
                  <a:pt x="8765628" y="6349690"/>
                  <a:pt x="8635691" y="6479627"/>
                  <a:pt x="8475405" y="6479627"/>
                </a:cubicBezTo>
                <a:lnTo>
                  <a:pt x="290223" y="6479627"/>
                </a:lnTo>
                <a:cubicBezTo>
                  <a:pt x="129937" y="6479627"/>
                  <a:pt x="0" y="6349690"/>
                  <a:pt x="0" y="6189404"/>
                </a:cubicBezTo>
                <a:lnTo>
                  <a:pt x="0" y="5872617"/>
                </a:lnTo>
                <a:lnTo>
                  <a:pt x="0" y="3544099"/>
                </a:lnTo>
                <a:lnTo>
                  <a:pt x="0" y="796828"/>
                </a:lnTo>
                <a:cubicBezTo>
                  <a:pt x="98966" y="973904"/>
                  <a:pt x="288723" y="1092262"/>
                  <a:pt x="506124" y="1092262"/>
                </a:cubicBezTo>
                <a:cubicBezTo>
                  <a:pt x="829839" y="1092262"/>
                  <a:pt x="1092262" y="829839"/>
                  <a:pt x="1092262" y="506124"/>
                </a:cubicBezTo>
                <a:cubicBezTo>
                  <a:pt x="1092262" y="288724"/>
                  <a:pt x="973904" y="98967"/>
                  <a:pt x="796830" y="1"/>
                </a:cubicBezTo>
                <a:lnTo>
                  <a:pt x="4517156" y="1"/>
                </a:lnTo>
                <a:close/>
              </a:path>
            </a:pathLst>
          </a:custGeom>
          <a:gradFill flip="none" rotWithShape="1">
            <a:gsLst>
              <a:gs pos="100000">
                <a:schemeClr val="accent3"/>
              </a:gs>
              <a:gs pos="0">
                <a:schemeClr val="accent1"/>
              </a:gs>
              <a:gs pos="46000">
                <a:schemeClr val="accent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67" name="Donut 93"/>
          <p:cNvSpPr/>
          <p:nvPr userDrawn="1"/>
        </p:nvSpPr>
        <p:spPr>
          <a:xfrm>
            <a:off x="189208" y="189185"/>
            <a:ext cx="1177601" cy="1177622"/>
          </a:xfrm>
          <a:custGeom>
            <a:avLst/>
            <a:gdLst/>
            <a:ahLst/>
            <a:cxnLst/>
            <a:rect l="l" t="t" r="r" b="b"/>
            <a:pathLst>
              <a:path w="1177601" h="1177622">
                <a:moveTo>
                  <a:pt x="900025" y="0"/>
                </a:moveTo>
                <a:lnTo>
                  <a:pt x="942983" y="0"/>
                </a:lnTo>
                <a:cubicBezTo>
                  <a:pt x="1087408" y="120933"/>
                  <a:pt x="1177601" y="302996"/>
                  <a:pt x="1177601" y="506125"/>
                </a:cubicBezTo>
                <a:cubicBezTo>
                  <a:pt x="1177601" y="876983"/>
                  <a:pt x="876962" y="1177622"/>
                  <a:pt x="506104" y="1177622"/>
                </a:cubicBezTo>
                <a:cubicBezTo>
                  <a:pt x="302985" y="1177622"/>
                  <a:pt x="120931" y="1087438"/>
                  <a:pt x="0" y="943024"/>
                </a:cubicBezTo>
                <a:lnTo>
                  <a:pt x="0" y="900068"/>
                </a:lnTo>
                <a:cubicBezTo>
                  <a:pt x="115715" y="1052925"/>
                  <a:pt x="299555" y="1150158"/>
                  <a:pt x="506104" y="1150158"/>
                </a:cubicBezTo>
                <a:cubicBezTo>
                  <a:pt x="861794" y="1150158"/>
                  <a:pt x="1150137" y="861815"/>
                  <a:pt x="1150137" y="506125"/>
                </a:cubicBezTo>
                <a:cubicBezTo>
                  <a:pt x="1150137" y="299565"/>
                  <a:pt x="1052894" y="115717"/>
                  <a:pt x="900025" y="0"/>
                </a:cubicBezTo>
                <a:close/>
              </a:path>
            </a:pathLst>
          </a:cu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8" name="Donut 94"/>
          <p:cNvSpPr/>
          <p:nvPr userDrawn="1"/>
        </p:nvSpPr>
        <p:spPr>
          <a:xfrm>
            <a:off x="189207" y="189186"/>
            <a:ext cx="1253832" cy="1253852"/>
          </a:xfrm>
          <a:custGeom>
            <a:avLst/>
            <a:gdLst/>
            <a:ahLst/>
            <a:cxnLst/>
            <a:rect l="l" t="t" r="r" b="b"/>
            <a:pathLst>
              <a:path w="1253832" h="1253852">
                <a:moveTo>
                  <a:pt x="989075" y="0"/>
                </a:moveTo>
                <a:lnTo>
                  <a:pt x="1053474" y="0"/>
                </a:lnTo>
                <a:cubicBezTo>
                  <a:pt x="1178453" y="131817"/>
                  <a:pt x="1253832" y="310168"/>
                  <a:pt x="1253832" y="506124"/>
                </a:cubicBezTo>
                <a:cubicBezTo>
                  <a:pt x="1253832" y="919083"/>
                  <a:pt x="919063" y="1253852"/>
                  <a:pt x="506104" y="1253852"/>
                </a:cubicBezTo>
                <a:cubicBezTo>
                  <a:pt x="310157" y="1253852"/>
                  <a:pt x="131814" y="1178480"/>
                  <a:pt x="0" y="1053511"/>
                </a:cubicBezTo>
                <a:lnTo>
                  <a:pt x="0" y="989119"/>
                </a:lnTo>
                <a:cubicBezTo>
                  <a:pt x="126651" y="1123784"/>
                  <a:pt x="306649" y="1207089"/>
                  <a:pt x="506104" y="1207089"/>
                </a:cubicBezTo>
                <a:cubicBezTo>
                  <a:pt x="893236" y="1207089"/>
                  <a:pt x="1207069" y="893256"/>
                  <a:pt x="1207069" y="506124"/>
                </a:cubicBezTo>
                <a:cubicBezTo>
                  <a:pt x="1207069" y="306658"/>
                  <a:pt x="1123755" y="126650"/>
                  <a:pt x="989075" y="0"/>
                </a:cubicBezTo>
                <a:close/>
              </a:path>
            </a:pathLst>
          </a:cu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9" name="Donut 95"/>
          <p:cNvSpPr/>
          <p:nvPr userDrawn="1"/>
        </p:nvSpPr>
        <p:spPr>
          <a:xfrm>
            <a:off x="189208" y="189185"/>
            <a:ext cx="1289549" cy="1289570"/>
          </a:xfrm>
          <a:custGeom>
            <a:avLst/>
            <a:gdLst/>
            <a:ahLst/>
            <a:cxnLst/>
            <a:rect l="l" t="t" r="r" b="b"/>
            <a:pathLst>
              <a:path w="1289549" h="1289570">
                <a:moveTo>
                  <a:pt x="1084199" y="0"/>
                </a:moveTo>
                <a:lnTo>
                  <a:pt x="1099567" y="0"/>
                </a:lnTo>
                <a:cubicBezTo>
                  <a:pt x="1219027" y="134571"/>
                  <a:pt x="1289549" y="312112"/>
                  <a:pt x="1289549" y="506125"/>
                </a:cubicBezTo>
                <a:cubicBezTo>
                  <a:pt x="1289549" y="938810"/>
                  <a:pt x="938789" y="1289570"/>
                  <a:pt x="506104" y="1289570"/>
                </a:cubicBezTo>
                <a:cubicBezTo>
                  <a:pt x="312101" y="1289570"/>
                  <a:pt x="134568" y="1219055"/>
                  <a:pt x="0" y="1099605"/>
                </a:cubicBezTo>
                <a:lnTo>
                  <a:pt x="0" y="1084237"/>
                </a:lnTo>
                <a:cubicBezTo>
                  <a:pt x="133633" y="1205577"/>
                  <a:pt x="311450" y="1277662"/>
                  <a:pt x="506104" y="1277662"/>
                </a:cubicBezTo>
                <a:cubicBezTo>
                  <a:pt x="932212" y="1277662"/>
                  <a:pt x="1277641" y="932233"/>
                  <a:pt x="1277641" y="506125"/>
                </a:cubicBezTo>
                <a:cubicBezTo>
                  <a:pt x="1277641" y="311461"/>
                  <a:pt x="1205549" y="133636"/>
                  <a:pt x="1084199" y="0"/>
                </a:cubicBezTo>
                <a:close/>
              </a:path>
            </a:pathLst>
          </a:cu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0" name="Donut 96"/>
          <p:cNvSpPr/>
          <p:nvPr userDrawn="1"/>
        </p:nvSpPr>
        <p:spPr>
          <a:xfrm>
            <a:off x="189207" y="189188"/>
            <a:ext cx="1337174" cy="1337193"/>
          </a:xfrm>
          <a:custGeom>
            <a:avLst/>
            <a:gdLst/>
            <a:ahLst/>
            <a:cxnLst/>
            <a:rect l="l" t="t" r="r" b="b"/>
            <a:pathLst>
              <a:path w="1337174" h="1337193">
                <a:moveTo>
                  <a:pt x="1136018" y="0"/>
                </a:moveTo>
                <a:lnTo>
                  <a:pt x="1161029" y="0"/>
                </a:lnTo>
                <a:cubicBezTo>
                  <a:pt x="1272463" y="138414"/>
                  <a:pt x="1337174" y="314711"/>
                  <a:pt x="1337174" y="506123"/>
                </a:cubicBezTo>
                <a:cubicBezTo>
                  <a:pt x="1337174" y="965110"/>
                  <a:pt x="965091" y="1337193"/>
                  <a:pt x="506104" y="1337193"/>
                </a:cubicBezTo>
                <a:cubicBezTo>
                  <a:pt x="314701" y="1337193"/>
                  <a:pt x="138411" y="1272488"/>
                  <a:pt x="0" y="1161064"/>
                </a:cubicBezTo>
                <a:lnTo>
                  <a:pt x="0" y="1136052"/>
                </a:lnTo>
                <a:cubicBezTo>
                  <a:pt x="136833" y="1250830"/>
                  <a:pt x="313646" y="1317812"/>
                  <a:pt x="506104" y="1317812"/>
                </a:cubicBezTo>
                <a:cubicBezTo>
                  <a:pt x="954387" y="1317812"/>
                  <a:pt x="1317793" y="954406"/>
                  <a:pt x="1317793" y="506123"/>
                </a:cubicBezTo>
                <a:cubicBezTo>
                  <a:pt x="1317793" y="313656"/>
                  <a:pt x="1250805" y="136835"/>
                  <a:pt x="1136018" y="0"/>
                </a:cubicBezTo>
                <a:close/>
              </a:path>
            </a:pathLst>
          </a:cu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1" name="Rectangle 170"/>
          <p:cNvSpPr/>
          <p:nvPr userDrawn="1"/>
        </p:nvSpPr>
        <p:spPr>
          <a:xfrm>
            <a:off x="0" y="0"/>
            <a:ext cx="9144000" cy="123825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0">
                <a:schemeClr val="tx1">
                  <a:alpha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72" name="Rectangle 171"/>
          <p:cNvSpPr/>
          <p:nvPr userDrawn="1"/>
        </p:nvSpPr>
        <p:spPr>
          <a:xfrm rot="16200000">
            <a:off x="-3368275" y="3368277"/>
            <a:ext cx="6858000" cy="121446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0">
                <a:schemeClr val="tx1">
                  <a:alpha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3" name="Rectangle 172"/>
          <p:cNvSpPr/>
          <p:nvPr userDrawn="1"/>
        </p:nvSpPr>
        <p:spPr>
          <a:xfrm rot="5400000">
            <a:off x="5654276" y="3368277"/>
            <a:ext cx="6858000" cy="121446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0">
                <a:schemeClr val="tx1">
                  <a:alpha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4" name="Rectangle 173"/>
          <p:cNvSpPr/>
          <p:nvPr userDrawn="1"/>
        </p:nvSpPr>
        <p:spPr>
          <a:xfrm rot="10800000">
            <a:off x="2" y="6734174"/>
            <a:ext cx="9144000" cy="123825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0">
                <a:schemeClr val="tx1">
                  <a:alpha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75" name="Oval 174"/>
          <p:cNvSpPr/>
          <p:nvPr userDrawn="1"/>
        </p:nvSpPr>
        <p:spPr>
          <a:xfrm>
            <a:off x="1437770" y="1084096"/>
            <a:ext cx="45719" cy="45719"/>
          </a:xfrm>
          <a:prstGeom prst="ellipse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6" name="Oval 175"/>
          <p:cNvSpPr/>
          <p:nvPr userDrawn="1"/>
        </p:nvSpPr>
        <p:spPr>
          <a:xfrm>
            <a:off x="1419226" y="1129672"/>
            <a:ext cx="15715" cy="15715"/>
          </a:xfrm>
          <a:prstGeom prst="ellipse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7" name="Oval 176"/>
          <p:cNvSpPr/>
          <p:nvPr userDrawn="1"/>
        </p:nvSpPr>
        <p:spPr>
          <a:xfrm>
            <a:off x="1459703" y="1055848"/>
            <a:ext cx="15715" cy="15715"/>
          </a:xfrm>
          <a:prstGeom prst="ellipse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8" name="Oval 177"/>
          <p:cNvSpPr/>
          <p:nvPr userDrawn="1"/>
        </p:nvSpPr>
        <p:spPr>
          <a:xfrm>
            <a:off x="847249" y="1518189"/>
            <a:ext cx="45719" cy="45719"/>
          </a:xfrm>
          <a:prstGeom prst="ellipse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9" name="Oval 178"/>
          <p:cNvSpPr/>
          <p:nvPr userDrawn="1"/>
        </p:nvSpPr>
        <p:spPr>
          <a:xfrm>
            <a:off x="1499457" y="312570"/>
            <a:ext cx="15715" cy="15715"/>
          </a:xfrm>
          <a:prstGeom prst="ellipse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0" name="Oval 179"/>
          <p:cNvSpPr/>
          <p:nvPr userDrawn="1"/>
        </p:nvSpPr>
        <p:spPr>
          <a:xfrm>
            <a:off x="1444703" y="291601"/>
            <a:ext cx="15715" cy="15715"/>
          </a:xfrm>
          <a:prstGeom prst="ellipse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1" name="Oval 180"/>
          <p:cNvSpPr/>
          <p:nvPr userDrawn="1"/>
        </p:nvSpPr>
        <p:spPr>
          <a:xfrm>
            <a:off x="1458470" y="307475"/>
            <a:ext cx="28860" cy="31254"/>
          </a:xfrm>
          <a:prstGeom prst="ellipse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Oval 181"/>
          <p:cNvSpPr/>
          <p:nvPr userDrawn="1"/>
        </p:nvSpPr>
        <p:spPr>
          <a:xfrm>
            <a:off x="206883" y="1397495"/>
            <a:ext cx="32400" cy="31254"/>
          </a:xfrm>
          <a:prstGeom prst="ellipse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3" name="Oval 182"/>
          <p:cNvSpPr/>
          <p:nvPr userDrawn="1"/>
        </p:nvSpPr>
        <p:spPr>
          <a:xfrm>
            <a:off x="902492" y="1515429"/>
            <a:ext cx="15715" cy="15715"/>
          </a:xfrm>
          <a:prstGeom prst="ellipse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4" name="Oval 183"/>
          <p:cNvSpPr/>
          <p:nvPr userDrawn="1"/>
        </p:nvSpPr>
        <p:spPr>
          <a:xfrm>
            <a:off x="239775" y="1422561"/>
            <a:ext cx="15715" cy="15715"/>
          </a:xfrm>
          <a:prstGeom prst="ellipse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5" name="Oval 184"/>
          <p:cNvSpPr/>
          <p:nvPr userDrawn="1"/>
        </p:nvSpPr>
        <p:spPr>
          <a:xfrm>
            <a:off x="1317768" y="1262032"/>
            <a:ext cx="15715" cy="15715"/>
          </a:xfrm>
          <a:prstGeom prst="ellipse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6" name="Oval 185"/>
          <p:cNvSpPr/>
          <p:nvPr userDrawn="1"/>
        </p:nvSpPr>
        <p:spPr>
          <a:xfrm>
            <a:off x="235805" y="1454909"/>
            <a:ext cx="15715" cy="15715"/>
          </a:xfrm>
          <a:prstGeom prst="ellipse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7" name="Oval 186"/>
          <p:cNvSpPr/>
          <p:nvPr userDrawn="1"/>
        </p:nvSpPr>
        <p:spPr>
          <a:xfrm>
            <a:off x="433925" y="1525554"/>
            <a:ext cx="36000" cy="36000"/>
          </a:xfrm>
          <a:prstGeom prst="ellipse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8" name="Oval 187"/>
          <p:cNvSpPr/>
          <p:nvPr userDrawn="1"/>
        </p:nvSpPr>
        <p:spPr>
          <a:xfrm>
            <a:off x="1301639" y="1085983"/>
            <a:ext cx="15715" cy="15715"/>
          </a:xfrm>
          <a:prstGeom prst="ellipse">
            <a:avLst/>
          </a:prstGeom>
          <a:solidFill>
            <a:srgbClr val="2164B5">
              <a:alpha val="9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9" name="Oval 188"/>
          <p:cNvSpPr/>
          <p:nvPr userDrawn="1"/>
        </p:nvSpPr>
        <p:spPr>
          <a:xfrm>
            <a:off x="1187624" y="1255044"/>
            <a:ext cx="36000" cy="36000"/>
          </a:xfrm>
          <a:prstGeom prst="ellipse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90" name="Oval 189"/>
          <p:cNvSpPr/>
          <p:nvPr userDrawn="1"/>
        </p:nvSpPr>
        <p:spPr>
          <a:xfrm>
            <a:off x="1296448" y="423072"/>
            <a:ext cx="36000" cy="36000"/>
          </a:xfrm>
          <a:prstGeom prst="ellipse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91" name="Oval 190"/>
          <p:cNvSpPr/>
          <p:nvPr userDrawn="1"/>
        </p:nvSpPr>
        <p:spPr>
          <a:xfrm>
            <a:off x="1174977" y="1409708"/>
            <a:ext cx="15715" cy="15715"/>
          </a:xfrm>
          <a:prstGeom prst="ellipse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2" name="Oval 191"/>
          <p:cNvSpPr/>
          <p:nvPr userDrawn="1"/>
        </p:nvSpPr>
        <p:spPr>
          <a:xfrm>
            <a:off x="1196828" y="1443456"/>
            <a:ext cx="15715" cy="15715"/>
          </a:xfrm>
          <a:prstGeom prst="ellipse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3" name="Oval 192"/>
          <p:cNvSpPr/>
          <p:nvPr userDrawn="1"/>
        </p:nvSpPr>
        <p:spPr>
          <a:xfrm>
            <a:off x="1156569" y="1437320"/>
            <a:ext cx="15715" cy="15715"/>
          </a:xfrm>
          <a:prstGeom prst="ellipse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4" name="Oval 193"/>
          <p:cNvSpPr/>
          <p:nvPr userDrawn="1"/>
        </p:nvSpPr>
        <p:spPr>
          <a:xfrm>
            <a:off x="1541528" y="720944"/>
            <a:ext cx="45719" cy="45719"/>
          </a:xfrm>
          <a:prstGeom prst="ellipse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5" name="Oval 194"/>
          <p:cNvSpPr/>
          <p:nvPr userDrawn="1"/>
        </p:nvSpPr>
        <p:spPr>
          <a:xfrm>
            <a:off x="1593651" y="737667"/>
            <a:ext cx="15715" cy="15715"/>
          </a:xfrm>
          <a:prstGeom prst="ellipse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6" name="Oval 195"/>
          <p:cNvSpPr/>
          <p:nvPr userDrawn="1"/>
        </p:nvSpPr>
        <p:spPr>
          <a:xfrm>
            <a:off x="1541773" y="670192"/>
            <a:ext cx="28860" cy="31254"/>
          </a:xfrm>
          <a:prstGeom prst="ellipse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7" name="Oval 196"/>
          <p:cNvSpPr/>
          <p:nvPr userDrawn="1"/>
        </p:nvSpPr>
        <p:spPr>
          <a:xfrm>
            <a:off x="1547289" y="460957"/>
            <a:ext cx="15715" cy="15715"/>
          </a:xfrm>
          <a:prstGeom prst="ellipse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8" name="Oval 197"/>
          <p:cNvSpPr/>
          <p:nvPr userDrawn="1"/>
        </p:nvSpPr>
        <p:spPr>
          <a:xfrm>
            <a:off x="454897" y="1503192"/>
            <a:ext cx="15715" cy="15715"/>
          </a:xfrm>
          <a:prstGeom prst="ellipse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9" name="Group 198"/>
          <p:cNvGrpSpPr/>
          <p:nvPr userDrawn="1"/>
        </p:nvGrpSpPr>
        <p:grpSpPr>
          <a:xfrm>
            <a:off x="268567" y="233027"/>
            <a:ext cx="1222177" cy="1208308"/>
            <a:chOff x="268567" y="233027"/>
            <a:chExt cx="1222177" cy="1208308"/>
          </a:xfrm>
          <a:solidFill>
            <a:schemeClr val="accent3"/>
          </a:solidFill>
        </p:grpSpPr>
        <p:sp>
          <p:nvSpPr>
            <p:cNvPr id="200" name="Oval 199"/>
            <p:cNvSpPr/>
            <p:nvPr userDrawn="1"/>
          </p:nvSpPr>
          <p:spPr>
            <a:xfrm>
              <a:off x="1311161" y="25967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1" name="Oval 200"/>
            <p:cNvSpPr/>
            <p:nvPr userDrawn="1"/>
          </p:nvSpPr>
          <p:spPr>
            <a:xfrm>
              <a:off x="1000613" y="12185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2" name="Oval 201"/>
            <p:cNvSpPr/>
            <p:nvPr userDrawn="1"/>
          </p:nvSpPr>
          <p:spPr>
            <a:xfrm>
              <a:off x="1073955" y="1224966"/>
              <a:ext cx="15715" cy="157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3" name="Oval 202"/>
            <p:cNvSpPr/>
            <p:nvPr userDrawn="1"/>
          </p:nvSpPr>
          <p:spPr>
            <a:xfrm>
              <a:off x="268567" y="127065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4" name="Oval 203"/>
            <p:cNvSpPr/>
            <p:nvPr userDrawn="1"/>
          </p:nvSpPr>
          <p:spPr>
            <a:xfrm>
              <a:off x="341909" y="1246130"/>
              <a:ext cx="15715" cy="157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" name="Oval 204"/>
            <p:cNvSpPr/>
            <p:nvPr userDrawn="1"/>
          </p:nvSpPr>
          <p:spPr>
            <a:xfrm>
              <a:off x="370808" y="139561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6" name="Oval 205"/>
            <p:cNvSpPr/>
            <p:nvPr userDrawn="1"/>
          </p:nvSpPr>
          <p:spPr>
            <a:xfrm>
              <a:off x="895347" y="138911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7" name="Oval 206"/>
            <p:cNvSpPr/>
            <p:nvPr userDrawn="1"/>
          </p:nvSpPr>
          <p:spPr>
            <a:xfrm>
              <a:off x="514352" y="1363766"/>
              <a:ext cx="25200" cy="25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8" name="Oval 207"/>
            <p:cNvSpPr/>
            <p:nvPr userDrawn="1"/>
          </p:nvSpPr>
          <p:spPr>
            <a:xfrm>
              <a:off x="1284840" y="1059536"/>
              <a:ext cx="46800" cy="4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9" name="Oval 208"/>
            <p:cNvSpPr/>
            <p:nvPr userDrawn="1"/>
          </p:nvSpPr>
          <p:spPr>
            <a:xfrm>
              <a:off x="955885" y="1366108"/>
              <a:ext cx="15715" cy="157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0" name="Oval 209"/>
            <p:cNvSpPr/>
            <p:nvPr userDrawn="1"/>
          </p:nvSpPr>
          <p:spPr>
            <a:xfrm>
              <a:off x="1251059" y="233027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1" name="Oval 210"/>
            <p:cNvSpPr/>
            <p:nvPr userDrawn="1"/>
          </p:nvSpPr>
          <p:spPr>
            <a:xfrm>
              <a:off x="1434564" y="66416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2" name="Oval 211"/>
            <p:cNvSpPr/>
            <p:nvPr userDrawn="1"/>
          </p:nvSpPr>
          <p:spPr>
            <a:xfrm>
              <a:off x="1295462" y="78588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3" name="Oval 212"/>
            <p:cNvSpPr/>
            <p:nvPr userDrawn="1"/>
          </p:nvSpPr>
          <p:spPr>
            <a:xfrm>
              <a:off x="1415920" y="698832"/>
              <a:ext cx="15715" cy="157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4" name="Oval 213"/>
            <p:cNvSpPr/>
            <p:nvPr userDrawn="1"/>
          </p:nvSpPr>
          <p:spPr>
            <a:xfrm>
              <a:off x="1469144" y="908719"/>
              <a:ext cx="21600" cy="21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5" name="Oval 214"/>
          <p:cNvSpPr/>
          <p:nvPr userDrawn="1"/>
        </p:nvSpPr>
        <p:spPr>
          <a:xfrm>
            <a:off x="1287244" y="461740"/>
            <a:ext cx="18000" cy="18000"/>
          </a:xfrm>
          <a:prstGeom prst="ellipse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16" name="Rectangle 168"/>
          <p:cNvSpPr/>
          <p:nvPr userDrawn="1"/>
        </p:nvSpPr>
        <p:spPr>
          <a:xfrm rot="14904618">
            <a:off x="1407941" y="93986"/>
            <a:ext cx="24776" cy="468294"/>
          </a:xfrm>
          <a:custGeom>
            <a:avLst/>
            <a:gdLst/>
            <a:ahLst/>
            <a:cxnLst/>
            <a:rect l="l" t="t" r="r" b="b"/>
            <a:pathLst>
              <a:path w="24776" h="468294">
                <a:moveTo>
                  <a:pt x="24776" y="468294"/>
                </a:moveTo>
                <a:lnTo>
                  <a:pt x="0" y="468294"/>
                </a:lnTo>
                <a:lnTo>
                  <a:pt x="0" y="3000"/>
                </a:lnTo>
                <a:lnTo>
                  <a:pt x="24776" y="0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23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7" name="Rectangle 169"/>
          <p:cNvSpPr/>
          <p:nvPr userDrawn="1"/>
        </p:nvSpPr>
        <p:spPr>
          <a:xfrm rot="14904618">
            <a:off x="1520192" y="-18839"/>
            <a:ext cx="45719" cy="690010"/>
          </a:xfrm>
          <a:custGeom>
            <a:avLst/>
            <a:gdLst/>
            <a:ahLst/>
            <a:cxnLst/>
            <a:rect l="l" t="t" r="r" b="b"/>
            <a:pathLst>
              <a:path w="45719" h="690010">
                <a:moveTo>
                  <a:pt x="45719" y="690010"/>
                </a:moveTo>
                <a:lnTo>
                  <a:pt x="0" y="690010"/>
                </a:lnTo>
                <a:lnTo>
                  <a:pt x="0" y="4566"/>
                </a:lnTo>
                <a:cubicBezTo>
                  <a:pt x="15397" y="4805"/>
                  <a:pt x="30725" y="3964"/>
                  <a:pt x="45719" y="0"/>
                </a:cubicBezTo>
                <a:close/>
              </a:path>
            </a:pathLst>
          </a:custGeom>
          <a:gradFill>
            <a:gsLst>
              <a:gs pos="100000">
                <a:schemeClr val="bg1">
                  <a:alpha val="23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18" name="Rectangle 159"/>
          <p:cNvSpPr/>
          <p:nvPr userDrawn="1"/>
        </p:nvSpPr>
        <p:spPr>
          <a:xfrm rot="18977474">
            <a:off x="1248322" y="1018270"/>
            <a:ext cx="45719" cy="395859"/>
          </a:xfrm>
          <a:custGeom>
            <a:avLst/>
            <a:gdLst/>
            <a:ahLst/>
            <a:cxnLst/>
            <a:rect l="l" t="t" r="r" b="b"/>
            <a:pathLst>
              <a:path w="45719" h="395859">
                <a:moveTo>
                  <a:pt x="45719" y="0"/>
                </a:moveTo>
                <a:lnTo>
                  <a:pt x="45719" y="395859"/>
                </a:lnTo>
                <a:lnTo>
                  <a:pt x="0" y="395859"/>
                </a:lnTo>
                <a:lnTo>
                  <a:pt x="0" y="4945"/>
                </a:lnTo>
                <a:lnTo>
                  <a:pt x="41682" y="0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23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9" name="Rectangle 160"/>
          <p:cNvSpPr/>
          <p:nvPr userDrawn="1"/>
        </p:nvSpPr>
        <p:spPr>
          <a:xfrm rot="18977474">
            <a:off x="1347648" y="1006445"/>
            <a:ext cx="21537" cy="725696"/>
          </a:xfrm>
          <a:custGeom>
            <a:avLst/>
            <a:gdLst/>
            <a:ahLst/>
            <a:cxnLst/>
            <a:rect l="l" t="t" r="r" b="b"/>
            <a:pathLst>
              <a:path w="21537" h="725696">
                <a:moveTo>
                  <a:pt x="21537" y="0"/>
                </a:moveTo>
                <a:lnTo>
                  <a:pt x="21537" y="725696"/>
                </a:lnTo>
                <a:lnTo>
                  <a:pt x="0" y="725696"/>
                </a:lnTo>
                <a:lnTo>
                  <a:pt x="0" y="577"/>
                </a:lnTo>
                <a:cubicBezTo>
                  <a:pt x="7198" y="1437"/>
                  <a:pt x="14390" y="1269"/>
                  <a:pt x="21537" y="0"/>
                </a:cubicBezTo>
                <a:close/>
              </a:path>
            </a:pathLst>
          </a:custGeom>
          <a:gradFill>
            <a:gsLst>
              <a:gs pos="100000">
                <a:schemeClr val="bg1">
                  <a:alpha val="23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20" name="Rectangle 173"/>
          <p:cNvSpPr/>
          <p:nvPr userDrawn="1"/>
        </p:nvSpPr>
        <p:spPr>
          <a:xfrm rot="18977474">
            <a:off x="1231635" y="1062503"/>
            <a:ext cx="40824" cy="510410"/>
          </a:xfrm>
          <a:custGeom>
            <a:avLst/>
            <a:gdLst/>
            <a:ahLst/>
            <a:cxnLst/>
            <a:rect l="l" t="t" r="r" b="b"/>
            <a:pathLst>
              <a:path w="40824" h="510410">
                <a:moveTo>
                  <a:pt x="40824" y="2986"/>
                </a:moveTo>
                <a:lnTo>
                  <a:pt x="40824" y="510410"/>
                </a:lnTo>
                <a:lnTo>
                  <a:pt x="0" y="5104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23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1" name="Group 220"/>
          <p:cNvGrpSpPr/>
          <p:nvPr userDrawn="1"/>
        </p:nvGrpSpPr>
        <p:grpSpPr>
          <a:xfrm>
            <a:off x="189186" y="189185"/>
            <a:ext cx="1012249" cy="1012249"/>
            <a:chOff x="483982" y="220857"/>
            <a:chExt cx="1816158" cy="1816158"/>
          </a:xfrm>
        </p:grpSpPr>
        <p:sp>
          <p:nvSpPr>
            <p:cNvPr id="222" name="Oval 221"/>
            <p:cNvSpPr/>
            <p:nvPr userDrawn="1"/>
          </p:nvSpPr>
          <p:spPr>
            <a:xfrm>
              <a:off x="483982" y="220857"/>
              <a:ext cx="1816158" cy="1816158"/>
            </a:xfrm>
            <a:prstGeom prst="ellipse">
              <a:avLst/>
            </a:prstGeom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16200000" scaled="1"/>
            </a:gra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23" name="Group 222"/>
            <p:cNvGrpSpPr/>
            <p:nvPr userDrawn="1"/>
          </p:nvGrpSpPr>
          <p:grpSpPr>
            <a:xfrm>
              <a:off x="483982" y="220857"/>
              <a:ext cx="1816158" cy="1816158"/>
              <a:chOff x="483982" y="220857"/>
              <a:chExt cx="1816158" cy="1816158"/>
            </a:xfrm>
          </p:grpSpPr>
          <p:sp>
            <p:nvSpPr>
              <p:cNvPr id="224" name="Oval 223"/>
              <p:cNvSpPr/>
              <p:nvPr userDrawn="1"/>
            </p:nvSpPr>
            <p:spPr>
              <a:xfrm>
                <a:off x="483982" y="220857"/>
                <a:ext cx="1816158" cy="1816158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>
                      <a:lumMod val="50000"/>
                    </a:schemeClr>
                  </a:gs>
                </a:gsLst>
                <a:lin ang="16200000" scaled="1"/>
              </a:gra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5" name="Oval 9"/>
              <p:cNvSpPr/>
              <p:nvPr userDrawn="1"/>
            </p:nvSpPr>
            <p:spPr>
              <a:xfrm>
                <a:off x="559522" y="264840"/>
                <a:ext cx="1665078" cy="635496"/>
              </a:xfrm>
              <a:custGeom>
                <a:avLst/>
                <a:gdLst/>
                <a:ahLst/>
                <a:cxnLst/>
                <a:rect l="l" t="t" r="r" b="b"/>
                <a:pathLst>
                  <a:path w="1665078" h="635496">
                    <a:moveTo>
                      <a:pt x="832539" y="0"/>
                    </a:moveTo>
                    <a:cubicBezTo>
                      <a:pt x="1230539" y="0"/>
                      <a:pt x="1565692" y="269079"/>
                      <a:pt x="1665078" y="635496"/>
                    </a:cubicBezTo>
                    <a:lnTo>
                      <a:pt x="0" y="635496"/>
                    </a:lnTo>
                    <a:cubicBezTo>
                      <a:pt x="99386" y="269079"/>
                      <a:pt x="434539" y="0"/>
                      <a:pt x="832539" y="0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" name="Oval 225"/>
              <p:cNvSpPr/>
              <p:nvPr userDrawn="1"/>
            </p:nvSpPr>
            <p:spPr>
              <a:xfrm>
                <a:off x="568823" y="305698"/>
                <a:ext cx="1646476" cy="1646476"/>
              </a:xfrm>
              <a:prstGeom prst="ellipse">
                <a:avLst/>
              </a:prstGeom>
              <a:gradFill flip="none" rotWithShape="1">
                <a:gsLst>
                  <a:gs pos="99000">
                    <a:schemeClr val="bg1">
                      <a:lumMod val="95000"/>
                    </a:schemeClr>
                  </a:gs>
                  <a:gs pos="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chemeClr val="bg1">
                    <a:lumMod val="65000"/>
                    <a:alpha val="6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7" name="Oval 9"/>
              <p:cNvSpPr/>
              <p:nvPr userDrawn="1"/>
            </p:nvSpPr>
            <p:spPr>
              <a:xfrm>
                <a:off x="708434" y="335250"/>
                <a:ext cx="1367254" cy="478602"/>
              </a:xfrm>
              <a:custGeom>
                <a:avLst/>
                <a:gdLst/>
                <a:ahLst/>
                <a:cxnLst/>
                <a:rect l="l" t="t" r="r" b="b"/>
                <a:pathLst>
                  <a:path w="1665078" h="635496">
                    <a:moveTo>
                      <a:pt x="832539" y="0"/>
                    </a:moveTo>
                    <a:cubicBezTo>
                      <a:pt x="1230539" y="0"/>
                      <a:pt x="1565692" y="269079"/>
                      <a:pt x="1665078" y="635496"/>
                    </a:cubicBezTo>
                    <a:lnTo>
                      <a:pt x="0" y="635496"/>
                    </a:lnTo>
                    <a:cubicBezTo>
                      <a:pt x="99386" y="269079"/>
                      <a:pt x="434539" y="0"/>
                      <a:pt x="832539" y="0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tx1">
                      <a:alpha val="12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8" name="Oval 9"/>
              <p:cNvSpPr/>
              <p:nvPr userDrawn="1"/>
            </p:nvSpPr>
            <p:spPr>
              <a:xfrm rot="16200000">
                <a:off x="167234" y="889635"/>
                <a:ext cx="1367254" cy="478602"/>
              </a:xfrm>
              <a:custGeom>
                <a:avLst/>
                <a:gdLst/>
                <a:ahLst/>
                <a:cxnLst/>
                <a:rect l="l" t="t" r="r" b="b"/>
                <a:pathLst>
                  <a:path w="1665078" h="635496">
                    <a:moveTo>
                      <a:pt x="832539" y="0"/>
                    </a:moveTo>
                    <a:cubicBezTo>
                      <a:pt x="1230539" y="0"/>
                      <a:pt x="1565692" y="269079"/>
                      <a:pt x="1665078" y="635496"/>
                    </a:cubicBezTo>
                    <a:lnTo>
                      <a:pt x="0" y="635496"/>
                    </a:lnTo>
                    <a:cubicBezTo>
                      <a:pt x="99386" y="269079"/>
                      <a:pt x="434539" y="0"/>
                      <a:pt x="832539" y="0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tx1">
                      <a:alpha val="12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29" name="Rectangle 91"/>
          <p:cNvSpPr/>
          <p:nvPr userDrawn="1"/>
        </p:nvSpPr>
        <p:spPr>
          <a:xfrm>
            <a:off x="681872" y="1281779"/>
            <a:ext cx="35963" cy="1265306"/>
          </a:xfrm>
          <a:custGeom>
            <a:avLst/>
            <a:gdLst/>
            <a:ahLst/>
            <a:cxnLst/>
            <a:rect l="l" t="t" r="r" b="b"/>
            <a:pathLst>
              <a:path w="35963" h="1265306">
                <a:moveTo>
                  <a:pt x="35963" y="0"/>
                </a:moveTo>
                <a:lnTo>
                  <a:pt x="35963" y="1265306"/>
                </a:lnTo>
                <a:lnTo>
                  <a:pt x="0" y="1265306"/>
                </a:lnTo>
                <a:lnTo>
                  <a:pt x="0" y="916"/>
                </a:lnTo>
                <a:lnTo>
                  <a:pt x="13438" y="2271"/>
                </a:lnTo>
                <a:cubicBezTo>
                  <a:pt x="21004" y="2271"/>
                  <a:pt x="28536" y="2128"/>
                  <a:pt x="35963" y="0"/>
                </a:cubicBezTo>
                <a:close/>
              </a:path>
            </a:pathLst>
          </a:custGeom>
          <a:gradFill>
            <a:gsLst>
              <a:gs pos="100000">
                <a:schemeClr val="bg1">
                  <a:alpha val="23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30" name="Rectangle 177"/>
          <p:cNvSpPr/>
          <p:nvPr userDrawn="1"/>
        </p:nvSpPr>
        <p:spPr>
          <a:xfrm>
            <a:off x="642938" y="1278772"/>
            <a:ext cx="24225" cy="583227"/>
          </a:xfrm>
          <a:custGeom>
            <a:avLst/>
            <a:gdLst/>
            <a:ahLst/>
            <a:cxnLst/>
            <a:rect l="l" t="t" r="r" b="b"/>
            <a:pathLst>
              <a:path w="24225" h="583227">
                <a:moveTo>
                  <a:pt x="0" y="0"/>
                </a:moveTo>
                <a:lnTo>
                  <a:pt x="24225" y="2442"/>
                </a:lnTo>
                <a:lnTo>
                  <a:pt x="24225" y="583227"/>
                </a:lnTo>
                <a:lnTo>
                  <a:pt x="0" y="583227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23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1" name="Rectangle 90"/>
          <p:cNvSpPr/>
          <p:nvPr userDrawn="1"/>
        </p:nvSpPr>
        <p:spPr>
          <a:xfrm>
            <a:off x="731435" y="1278765"/>
            <a:ext cx="16312" cy="824861"/>
          </a:xfrm>
          <a:custGeom>
            <a:avLst/>
            <a:gdLst/>
            <a:ahLst/>
            <a:cxnLst/>
            <a:rect l="l" t="t" r="r" b="b"/>
            <a:pathLst>
              <a:path w="16312" h="824861">
                <a:moveTo>
                  <a:pt x="16312" y="0"/>
                </a:moveTo>
                <a:lnTo>
                  <a:pt x="16312" y="824861"/>
                </a:lnTo>
                <a:lnTo>
                  <a:pt x="0" y="824861"/>
                </a:lnTo>
                <a:lnTo>
                  <a:pt x="0" y="1644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23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2" name="Rectangle 190"/>
          <p:cNvSpPr/>
          <p:nvPr userDrawn="1"/>
        </p:nvSpPr>
        <p:spPr>
          <a:xfrm rot="2217426">
            <a:off x="234781" y="1130286"/>
            <a:ext cx="35963" cy="321556"/>
          </a:xfrm>
          <a:custGeom>
            <a:avLst/>
            <a:gdLst/>
            <a:ahLst/>
            <a:cxnLst/>
            <a:rect l="l" t="t" r="r" b="b"/>
            <a:pathLst>
              <a:path w="35963" h="321556">
                <a:moveTo>
                  <a:pt x="0" y="0"/>
                </a:moveTo>
                <a:lnTo>
                  <a:pt x="35963" y="1613"/>
                </a:lnTo>
                <a:lnTo>
                  <a:pt x="35963" y="321556"/>
                </a:lnTo>
                <a:lnTo>
                  <a:pt x="0" y="321556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23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33" name="Rectangle 191"/>
          <p:cNvSpPr/>
          <p:nvPr userDrawn="1"/>
        </p:nvSpPr>
        <p:spPr>
          <a:xfrm rot="2217426">
            <a:off x="260302" y="1120134"/>
            <a:ext cx="24225" cy="140580"/>
          </a:xfrm>
          <a:custGeom>
            <a:avLst/>
            <a:gdLst/>
            <a:ahLst/>
            <a:cxnLst/>
            <a:rect l="l" t="t" r="r" b="b"/>
            <a:pathLst>
              <a:path w="24225" h="140580">
                <a:moveTo>
                  <a:pt x="0" y="0"/>
                </a:moveTo>
                <a:lnTo>
                  <a:pt x="24225" y="1086"/>
                </a:lnTo>
                <a:lnTo>
                  <a:pt x="24225" y="140580"/>
                </a:lnTo>
                <a:lnTo>
                  <a:pt x="0" y="140580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23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4" name="Rectangle 192"/>
          <p:cNvSpPr/>
          <p:nvPr userDrawn="1"/>
        </p:nvSpPr>
        <p:spPr>
          <a:xfrm rot="2217426">
            <a:off x="312320" y="1164847"/>
            <a:ext cx="16312" cy="204626"/>
          </a:xfrm>
          <a:custGeom>
            <a:avLst/>
            <a:gdLst/>
            <a:ahLst/>
            <a:cxnLst/>
            <a:rect l="l" t="t" r="r" b="b"/>
            <a:pathLst>
              <a:path w="16312" h="204626">
                <a:moveTo>
                  <a:pt x="0" y="2427"/>
                </a:moveTo>
                <a:lnTo>
                  <a:pt x="16312" y="0"/>
                </a:lnTo>
                <a:lnTo>
                  <a:pt x="16312" y="204626"/>
                </a:lnTo>
                <a:lnTo>
                  <a:pt x="0" y="204626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23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5" name="Oval 234"/>
          <p:cNvSpPr/>
          <p:nvPr userDrawn="1"/>
        </p:nvSpPr>
        <p:spPr>
          <a:xfrm>
            <a:off x="256384" y="188640"/>
            <a:ext cx="14400" cy="144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6" name="Oval 235"/>
          <p:cNvSpPr/>
          <p:nvPr userDrawn="1"/>
        </p:nvSpPr>
        <p:spPr>
          <a:xfrm>
            <a:off x="117232" y="183776"/>
            <a:ext cx="45719" cy="45719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7" name="Oval 236"/>
          <p:cNvSpPr/>
          <p:nvPr userDrawn="1"/>
        </p:nvSpPr>
        <p:spPr>
          <a:xfrm>
            <a:off x="147112" y="106904"/>
            <a:ext cx="32400" cy="3125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8" name="Oval 237"/>
          <p:cNvSpPr/>
          <p:nvPr userDrawn="1"/>
        </p:nvSpPr>
        <p:spPr>
          <a:xfrm>
            <a:off x="140396" y="285714"/>
            <a:ext cx="15715" cy="15715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9" name="Oval 238"/>
          <p:cNvSpPr/>
          <p:nvPr userDrawn="1"/>
        </p:nvSpPr>
        <p:spPr>
          <a:xfrm>
            <a:off x="146154" y="318062"/>
            <a:ext cx="15715" cy="15715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0" name="Oval 239"/>
          <p:cNvSpPr/>
          <p:nvPr userDrawn="1"/>
        </p:nvSpPr>
        <p:spPr>
          <a:xfrm>
            <a:off x="284224" y="97176"/>
            <a:ext cx="45719" cy="45719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1" name="Oval 240"/>
          <p:cNvSpPr/>
          <p:nvPr userDrawn="1"/>
        </p:nvSpPr>
        <p:spPr>
          <a:xfrm>
            <a:off x="232064" y="269032"/>
            <a:ext cx="45719" cy="45719"/>
          </a:xfrm>
          <a:prstGeom prst="ellipse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42" name="Oval 241"/>
          <p:cNvSpPr/>
          <p:nvPr userDrawn="1"/>
        </p:nvSpPr>
        <p:spPr>
          <a:xfrm>
            <a:off x="117232" y="430952"/>
            <a:ext cx="25200" cy="25200"/>
          </a:xfrm>
          <a:prstGeom prst="ellipse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43" name="Oval 242"/>
          <p:cNvSpPr/>
          <p:nvPr userDrawn="1"/>
        </p:nvSpPr>
        <p:spPr>
          <a:xfrm>
            <a:off x="424458" y="145814"/>
            <a:ext cx="15715" cy="15715"/>
          </a:xfrm>
          <a:prstGeom prst="ellipse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44" name="Rounded Rectangle 53"/>
          <p:cNvSpPr/>
          <p:nvPr userDrawn="1"/>
        </p:nvSpPr>
        <p:spPr>
          <a:xfrm>
            <a:off x="986017" y="189185"/>
            <a:ext cx="7921017" cy="131242"/>
          </a:xfrm>
          <a:custGeom>
            <a:avLst/>
            <a:gdLst/>
            <a:ahLst/>
            <a:cxnLst/>
            <a:rect l="l" t="t" r="r" b="b"/>
            <a:pathLst>
              <a:path w="7921017" h="131242">
                <a:moveTo>
                  <a:pt x="3720326" y="0"/>
                </a:moveTo>
                <a:lnTo>
                  <a:pt x="7678595" y="0"/>
                </a:lnTo>
                <a:cubicBezTo>
                  <a:pt x="7780102" y="6"/>
                  <a:pt x="7869434" y="52123"/>
                  <a:pt x="7921017" y="131242"/>
                </a:cubicBezTo>
                <a:lnTo>
                  <a:pt x="155813" y="131242"/>
                </a:lnTo>
                <a:cubicBezTo>
                  <a:pt x="113449" y="77650"/>
                  <a:pt x="60107" y="33595"/>
                  <a:pt x="0" y="1"/>
                </a:cubicBezTo>
                <a:lnTo>
                  <a:pt x="3720326" y="1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31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45" name="Oval 244"/>
          <p:cNvSpPr/>
          <p:nvPr userDrawn="1"/>
        </p:nvSpPr>
        <p:spPr>
          <a:xfrm>
            <a:off x="236473" y="236472"/>
            <a:ext cx="917675" cy="917675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825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" name="Rounded Rectangle 53"/>
          <p:cNvSpPr/>
          <p:nvPr userDrawn="1"/>
        </p:nvSpPr>
        <p:spPr>
          <a:xfrm rot="5400000" flipV="1">
            <a:off x="-2583727" y="3764658"/>
            <a:ext cx="5677070" cy="131242"/>
          </a:xfrm>
          <a:custGeom>
            <a:avLst/>
            <a:gdLst/>
            <a:ahLst/>
            <a:cxnLst/>
            <a:rect l="l" t="t" r="r" b="b"/>
            <a:pathLst>
              <a:path w="5677070" h="131242">
                <a:moveTo>
                  <a:pt x="5677069" y="0"/>
                </a:moveTo>
                <a:lnTo>
                  <a:pt x="5677069" y="131242"/>
                </a:lnTo>
                <a:lnTo>
                  <a:pt x="5677070" y="131242"/>
                </a:lnTo>
                <a:lnTo>
                  <a:pt x="5677070" y="0"/>
                </a:lnTo>
                <a:close/>
                <a:moveTo>
                  <a:pt x="0" y="1"/>
                </a:moveTo>
                <a:cubicBezTo>
                  <a:pt x="60107" y="33595"/>
                  <a:pt x="113449" y="77650"/>
                  <a:pt x="155813" y="131242"/>
                </a:cubicBezTo>
                <a:lnTo>
                  <a:pt x="5629287" y="131242"/>
                </a:lnTo>
                <a:cubicBezTo>
                  <a:pt x="5577702" y="52120"/>
                  <a:pt x="5488365" y="3"/>
                  <a:pt x="5386856" y="0"/>
                </a:cubicBezTo>
                <a:lnTo>
                  <a:pt x="3720326" y="0"/>
                </a:lnTo>
                <a:lnTo>
                  <a:pt x="3720326" y="1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31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47" name="Rounded Rectangle 53"/>
          <p:cNvSpPr/>
          <p:nvPr userDrawn="1"/>
        </p:nvSpPr>
        <p:spPr>
          <a:xfrm rot="16200000" flipV="1">
            <a:off x="5697160" y="3357162"/>
            <a:ext cx="6384065" cy="131242"/>
          </a:xfrm>
          <a:custGeom>
            <a:avLst/>
            <a:gdLst/>
            <a:ahLst/>
            <a:cxnLst/>
            <a:rect l="l" t="t" r="r" b="b"/>
            <a:pathLst>
              <a:path w="6384065" h="131242">
                <a:moveTo>
                  <a:pt x="6384065" y="131242"/>
                </a:moveTo>
                <a:lnTo>
                  <a:pt x="6384064" y="131240"/>
                </a:lnTo>
                <a:lnTo>
                  <a:pt x="6341253" y="80391"/>
                </a:lnTo>
                <a:lnTo>
                  <a:pt x="6329455" y="70657"/>
                </a:lnTo>
                <a:lnTo>
                  <a:pt x="6289807" y="41920"/>
                </a:lnTo>
                <a:lnTo>
                  <a:pt x="6271100" y="31766"/>
                </a:lnTo>
                <a:lnTo>
                  <a:pt x="6228101" y="14583"/>
                </a:lnTo>
                <a:lnTo>
                  <a:pt x="6208729" y="8569"/>
                </a:lnTo>
                <a:lnTo>
                  <a:pt x="6141637" y="0"/>
                </a:lnTo>
                <a:lnTo>
                  <a:pt x="6141635" y="0"/>
                </a:lnTo>
                <a:lnTo>
                  <a:pt x="4479484" y="0"/>
                </a:lnTo>
                <a:lnTo>
                  <a:pt x="4479484" y="1"/>
                </a:lnTo>
                <a:lnTo>
                  <a:pt x="242422" y="1"/>
                </a:lnTo>
                <a:lnTo>
                  <a:pt x="175329" y="8572"/>
                </a:lnTo>
                <a:lnTo>
                  <a:pt x="155967" y="14582"/>
                </a:lnTo>
                <a:lnTo>
                  <a:pt x="112957" y="31771"/>
                </a:lnTo>
                <a:lnTo>
                  <a:pt x="94259" y="41920"/>
                </a:lnTo>
                <a:lnTo>
                  <a:pt x="54604" y="70662"/>
                </a:lnTo>
                <a:lnTo>
                  <a:pt x="42812" y="80391"/>
                </a:lnTo>
                <a:cubicBezTo>
                  <a:pt x="26453" y="95398"/>
                  <a:pt x="12175" y="112568"/>
                  <a:pt x="0" y="131242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31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48" name="Rounded Rectangle 53"/>
          <p:cNvSpPr/>
          <p:nvPr userDrawn="1"/>
        </p:nvSpPr>
        <p:spPr>
          <a:xfrm flipV="1">
            <a:off x="179512" y="6537573"/>
            <a:ext cx="8775302" cy="131242"/>
          </a:xfrm>
          <a:custGeom>
            <a:avLst/>
            <a:gdLst/>
            <a:ahLst/>
            <a:cxnLst/>
            <a:rect l="l" t="t" r="r" b="b"/>
            <a:pathLst>
              <a:path w="8775302" h="131242">
                <a:moveTo>
                  <a:pt x="57458" y="131242"/>
                </a:moveTo>
                <a:lnTo>
                  <a:pt x="8727518" y="131242"/>
                </a:lnTo>
                <a:cubicBezTo>
                  <a:pt x="8675931" y="52120"/>
                  <a:pt x="8586591" y="3"/>
                  <a:pt x="8485079" y="3"/>
                </a:cubicBezTo>
                <a:lnTo>
                  <a:pt x="299897" y="3"/>
                </a:lnTo>
                <a:cubicBezTo>
                  <a:pt x="198385" y="3"/>
                  <a:pt x="109045" y="52120"/>
                  <a:pt x="57458" y="131242"/>
                </a:cubicBezTo>
                <a:close/>
                <a:moveTo>
                  <a:pt x="0" y="131242"/>
                </a:moveTo>
                <a:lnTo>
                  <a:pt x="9674" y="131242"/>
                </a:lnTo>
                <a:lnTo>
                  <a:pt x="9674" y="2"/>
                </a:lnTo>
                <a:lnTo>
                  <a:pt x="8775302" y="2"/>
                </a:lnTo>
                <a:lnTo>
                  <a:pt x="8775302" y="0"/>
                </a:lnTo>
                <a:lnTo>
                  <a:pt x="6001337" y="0"/>
                </a:lnTo>
                <a:lnTo>
                  <a:pt x="6001337" y="1"/>
                </a:lnTo>
                <a:lnTo>
                  <a:pt x="0" y="1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31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49" name="Donut 278"/>
          <p:cNvSpPr/>
          <p:nvPr userDrawn="1"/>
        </p:nvSpPr>
        <p:spPr>
          <a:xfrm rot="10800000">
            <a:off x="5728052" y="3513483"/>
            <a:ext cx="3210096" cy="3155332"/>
          </a:xfrm>
          <a:custGeom>
            <a:avLst/>
            <a:gdLst/>
            <a:ahLst/>
            <a:cxnLst/>
            <a:rect l="l" t="t" r="r" b="b"/>
            <a:pathLst>
              <a:path w="3210096" h="3155332">
                <a:moveTo>
                  <a:pt x="1123826" y="2754751"/>
                </a:moveTo>
                <a:cubicBezTo>
                  <a:pt x="691464" y="2754751"/>
                  <a:pt x="297121" y="2591974"/>
                  <a:pt x="0" y="2322950"/>
                </a:cubicBezTo>
                <a:lnTo>
                  <a:pt x="0" y="2229890"/>
                </a:lnTo>
                <a:cubicBezTo>
                  <a:pt x="290258" y="2512399"/>
                  <a:pt x="686792" y="2685806"/>
                  <a:pt x="1123826" y="2685806"/>
                </a:cubicBezTo>
                <a:cubicBezTo>
                  <a:pt x="2016728" y="2685806"/>
                  <a:pt x="2740568" y="1961966"/>
                  <a:pt x="2740568" y="1069063"/>
                </a:cubicBezTo>
                <a:cubicBezTo>
                  <a:pt x="2740568" y="658664"/>
                  <a:pt x="2587654" y="283980"/>
                  <a:pt x="2334425" y="0"/>
                </a:cubicBezTo>
                <a:lnTo>
                  <a:pt x="2426971" y="0"/>
                </a:lnTo>
                <a:cubicBezTo>
                  <a:pt x="2666070" y="290820"/>
                  <a:pt x="2809513" y="663190"/>
                  <a:pt x="2809513" y="1069063"/>
                </a:cubicBezTo>
                <a:cubicBezTo>
                  <a:pt x="2809513" y="2000043"/>
                  <a:pt x="2054805" y="2754751"/>
                  <a:pt x="1123826" y="2754751"/>
                </a:cubicBezTo>
                <a:close/>
                <a:moveTo>
                  <a:pt x="1123826" y="2946116"/>
                </a:moveTo>
                <a:cubicBezTo>
                  <a:pt x="701760" y="2946116"/>
                  <a:pt x="312230" y="2806813"/>
                  <a:pt x="0" y="2569948"/>
                </a:cubicBezTo>
                <a:lnTo>
                  <a:pt x="0" y="2422798"/>
                </a:lnTo>
                <a:cubicBezTo>
                  <a:pt x="304672" y="2676371"/>
                  <a:pt x="696457" y="2828725"/>
                  <a:pt x="1123826" y="2828725"/>
                </a:cubicBezTo>
                <a:cubicBezTo>
                  <a:pt x="2095660" y="2828725"/>
                  <a:pt x="2883488" y="2040897"/>
                  <a:pt x="2883488" y="1069062"/>
                </a:cubicBezTo>
                <a:cubicBezTo>
                  <a:pt x="2883488" y="666427"/>
                  <a:pt x="2748259" y="295375"/>
                  <a:pt x="2519241" y="0"/>
                </a:cubicBezTo>
                <a:lnTo>
                  <a:pt x="2665664" y="0"/>
                </a:lnTo>
                <a:cubicBezTo>
                  <a:pt x="2877313" y="302898"/>
                  <a:pt x="3000879" y="671550"/>
                  <a:pt x="3000879" y="1069062"/>
                </a:cubicBezTo>
                <a:cubicBezTo>
                  <a:pt x="3000879" y="2105730"/>
                  <a:pt x="2160494" y="2946116"/>
                  <a:pt x="1123826" y="2946116"/>
                </a:cubicBezTo>
                <a:close/>
                <a:moveTo>
                  <a:pt x="1123826" y="3035777"/>
                </a:moveTo>
                <a:cubicBezTo>
                  <a:pt x="705670" y="3035777"/>
                  <a:pt x="317994" y="2905277"/>
                  <a:pt x="0" y="2681784"/>
                </a:cubicBezTo>
                <a:lnTo>
                  <a:pt x="0" y="2644497"/>
                </a:lnTo>
                <a:cubicBezTo>
                  <a:pt x="316061" y="2872545"/>
                  <a:pt x="704372" y="3005883"/>
                  <a:pt x="1123826" y="3005883"/>
                </a:cubicBezTo>
                <a:cubicBezTo>
                  <a:pt x="2193503" y="3005883"/>
                  <a:pt x="3060647" y="2138739"/>
                  <a:pt x="3060647" y="1069062"/>
                </a:cubicBezTo>
                <a:cubicBezTo>
                  <a:pt x="3060647" y="673729"/>
                  <a:pt x="2942204" y="306060"/>
                  <a:pt x="2738273" y="0"/>
                </a:cubicBezTo>
                <a:lnTo>
                  <a:pt x="2773215" y="0"/>
                </a:lnTo>
                <a:cubicBezTo>
                  <a:pt x="2974378" y="307156"/>
                  <a:pt x="3090541" y="674543"/>
                  <a:pt x="3090541" y="1069062"/>
                </a:cubicBezTo>
                <a:cubicBezTo>
                  <a:pt x="3090541" y="2155249"/>
                  <a:pt x="2210013" y="3035777"/>
                  <a:pt x="1123826" y="3035777"/>
                </a:cubicBezTo>
                <a:close/>
                <a:moveTo>
                  <a:pt x="1123826" y="3155332"/>
                </a:moveTo>
                <a:cubicBezTo>
                  <a:pt x="709611" y="3155332"/>
                  <a:pt x="323589" y="3034618"/>
                  <a:pt x="0" y="2824927"/>
                </a:cubicBezTo>
                <a:lnTo>
                  <a:pt x="0" y="2768058"/>
                </a:lnTo>
                <a:cubicBezTo>
                  <a:pt x="321796" y="2982291"/>
                  <a:pt x="708285" y="3106680"/>
                  <a:pt x="1123826" y="3106680"/>
                </a:cubicBezTo>
                <a:cubicBezTo>
                  <a:pt x="2249171" y="3106680"/>
                  <a:pt x="3161444" y="2194407"/>
                  <a:pt x="3161444" y="1069062"/>
                </a:cubicBezTo>
                <a:cubicBezTo>
                  <a:pt x="3161444" y="676477"/>
                  <a:pt x="3050419" y="309823"/>
                  <a:pt x="2856092" y="0"/>
                </a:cubicBezTo>
                <a:lnTo>
                  <a:pt x="2912961" y="0"/>
                </a:lnTo>
                <a:cubicBezTo>
                  <a:pt x="3102390" y="311693"/>
                  <a:pt x="3210096" y="677799"/>
                  <a:pt x="3210096" y="1069062"/>
                </a:cubicBezTo>
                <a:cubicBezTo>
                  <a:pt x="3210096" y="2221277"/>
                  <a:pt x="2276041" y="3155332"/>
                  <a:pt x="1123826" y="3155332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0" name="Oval 249"/>
          <p:cNvSpPr/>
          <p:nvPr userDrawn="1"/>
        </p:nvSpPr>
        <p:spPr>
          <a:xfrm rot="10800000">
            <a:off x="6212292" y="4137637"/>
            <a:ext cx="39450" cy="39450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51" name="Oval 250"/>
          <p:cNvSpPr/>
          <p:nvPr userDrawn="1"/>
        </p:nvSpPr>
        <p:spPr>
          <a:xfrm rot="10800000">
            <a:off x="6252781" y="4579580"/>
            <a:ext cx="39450" cy="39450"/>
          </a:xfrm>
          <a:prstGeom prst="ellipse">
            <a:avLst/>
          </a:prstGeom>
          <a:solidFill>
            <a:schemeClr val="accent3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2" name="Oval 251"/>
          <p:cNvSpPr/>
          <p:nvPr userDrawn="1"/>
        </p:nvSpPr>
        <p:spPr>
          <a:xfrm rot="10800000">
            <a:off x="8770825" y="4040672"/>
            <a:ext cx="114770" cy="114770"/>
          </a:xfrm>
          <a:prstGeom prst="ellipse">
            <a:avLst/>
          </a:prstGeom>
          <a:solidFill>
            <a:schemeClr val="accent3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3" name="Oval 252"/>
          <p:cNvSpPr/>
          <p:nvPr userDrawn="1"/>
        </p:nvSpPr>
        <p:spPr>
          <a:xfrm rot="10800000">
            <a:off x="6488076" y="4104256"/>
            <a:ext cx="90372" cy="90372"/>
          </a:xfrm>
          <a:prstGeom prst="ellipse">
            <a:avLst/>
          </a:prstGeom>
          <a:solidFill>
            <a:schemeClr val="accent3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4" name="Group 253"/>
          <p:cNvGrpSpPr/>
          <p:nvPr userDrawn="1"/>
        </p:nvGrpSpPr>
        <p:grpSpPr>
          <a:xfrm>
            <a:off x="5519732" y="3419274"/>
            <a:ext cx="3438141" cy="3193927"/>
            <a:chOff x="5519732" y="3419274"/>
            <a:chExt cx="3438141" cy="3193927"/>
          </a:xfrm>
          <a:solidFill>
            <a:schemeClr val="bg1">
              <a:alpha val="14000"/>
            </a:schemeClr>
          </a:solidFill>
        </p:grpSpPr>
        <p:sp>
          <p:nvSpPr>
            <p:cNvPr id="255" name="Oval 254"/>
            <p:cNvSpPr/>
            <p:nvPr userDrawn="1"/>
          </p:nvSpPr>
          <p:spPr>
            <a:xfrm rot="10800000">
              <a:off x="5835726" y="4508996"/>
              <a:ext cx="114770" cy="114770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sp>
          <p:nvSpPr>
            <p:cNvPr id="256" name="Oval 255"/>
            <p:cNvSpPr/>
            <p:nvPr userDrawn="1"/>
          </p:nvSpPr>
          <p:spPr>
            <a:xfrm rot="10800000">
              <a:off x="5957598" y="4469905"/>
              <a:ext cx="39450" cy="39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7" name="Oval 256"/>
            <p:cNvSpPr/>
            <p:nvPr userDrawn="1"/>
          </p:nvSpPr>
          <p:spPr>
            <a:xfrm rot="10800000">
              <a:off x="5855987" y="4655229"/>
              <a:ext cx="39450" cy="39450"/>
            </a:xfrm>
            <a:prstGeom prst="ellipse">
              <a:avLst/>
            </a:prstGeom>
            <a:solidFill>
              <a:schemeClr val="bg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sp>
          <p:nvSpPr>
            <p:cNvPr id="258" name="Oval 257"/>
            <p:cNvSpPr/>
            <p:nvPr userDrawn="1"/>
          </p:nvSpPr>
          <p:spPr>
            <a:xfrm rot="10800000">
              <a:off x="7318135" y="3419274"/>
              <a:ext cx="114770" cy="11477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9" name="Oval 258"/>
            <p:cNvSpPr/>
            <p:nvPr userDrawn="1"/>
          </p:nvSpPr>
          <p:spPr>
            <a:xfrm rot="10800000">
              <a:off x="5756191" y="6521111"/>
              <a:ext cx="39450" cy="39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0" name="Oval 259"/>
            <p:cNvSpPr/>
            <p:nvPr userDrawn="1"/>
          </p:nvSpPr>
          <p:spPr>
            <a:xfrm rot="10800000">
              <a:off x="5893642" y="6573751"/>
              <a:ext cx="39450" cy="39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1" name="Oval 260"/>
            <p:cNvSpPr/>
            <p:nvPr userDrawn="1"/>
          </p:nvSpPr>
          <p:spPr>
            <a:xfrm rot="10800000">
              <a:off x="5826084" y="6494893"/>
              <a:ext cx="72448" cy="7845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2" name="Oval 261"/>
            <p:cNvSpPr/>
            <p:nvPr userDrawn="1"/>
          </p:nvSpPr>
          <p:spPr>
            <a:xfrm rot="10800000">
              <a:off x="7254777" y="3501523"/>
              <a:ext cx="39450" cy="39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3" name="Oval 262"/>
            <p:cNvSpPr/>
            <p:nvPr userDrawn="1"/>
          </p:nvSpPr>
          <p:spPr>
            <a:xfrm rot="10800000">
              <a:off x="8918423" y="3734654"/>
              <a:ext cx="39450" cy="39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4" name="Oval 263"/>
            <p:cNvSpPr/>
            <p:nvPr userDrawn="1"/>
          </p:nvSpPr>
          <p:spPr>
            <a:xfrm rot="10800000">
              <a:off x="8380118" y="3425184"/>
              <a:ext cx="90372" cy="90372"/>
            </a:xfrm>
            <a:prstGeom prst="ellipse">
              <a:avLst/>
            </a:prstGeom>
            <a:solidFill>
              <a:schemeClr val="bg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5" name="Oval 264"/>
            <p:cNvSpPr/>
            <p:nvPr userDrawn="1"/>
          </p:nvSpPr>
          <p:spPr>
            <a:xfrm rot="10800000">
              <a:off x="6570746" y="3766919"/>
              <a:ext cx="39450" cy="39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6" name="Oval 265"/>
            <p:cNvSpPr/>
            <p:nvPr userDrawn="1"/>
          </p:nvSpPr>
          <p:spPr>
            <a:xfrm rot="10800000">
              <a:off x="6515893" y="3682200"/>
              <a:ext cx="39450" cy="39450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sp>
          <p:nvSpPr>
            <p:cNvPr id="267" name="Oval 266"/>
            <p:cNvSpPr/>
            <p:nvPr userDrawn="1"/>
          </p:nvSpPr>
          <p:spPr>
            <a:xfrm rot="10800000">
              <a:off x="6616957" y="3697604"/>
              <a:ext cx="39450" cy="39450"/>
            </a:xfrm>
            <a:prstGeom prst="ellipse">
              <a:avLst/>
            </a:prstGeom>
            <a:solidFill>
              <a:schemeClr val="bg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sp>
          <p:nvSpPr>
            <p:cNvPr id="268" name="Oval 267"/>
            <p:cNvSpPr/>
            <p:nvPr userDrawn="1"/>
          </p:nvSpPr>
          <p:spPr>
            <a:xfrm rot="10800000">
              <a:off x="5575258" y="5420632"/>
              <a:ext cx="114770" cy="114770"/>
            </a:xfrm>
            <a:prstGeom prst="ellipse">
              <a:avLst/>
            </a:prstGeom>
            <a:solidFill>
              <a:schemeClr val="bg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sp>
          <p:nvSpPr>
            <p:cNvPr id="269" name="Oval 268"/>
            <p:cNvSpPr/>
            <p:nvPr userDrawn="1"/>
          </p:nvSpPr>
          <p:spPr>
            <a:xfrm rot="10800000">
              <a:off x="5519732" y="5453972"/>
              <a:ext cx="39450" cy="39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0" name="Oval 269"/>
            <p:cNvSpPr/>
            <p:nvPr userDrawn="1"/>
          </p:nvSpPr>
          <p:spPr>
            <a:xfrm rot="10800000">
              <a:off x="5616965" y="5584349"/>
              <a:ext cx="72448" cy="78458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sp>
          <p:nvSpPr>
            <p:cNvPr id="271" name="Oval 270"/>
            <p:cNvSpPr/>
            <p:nvPr userDrawn="1"/>
          </p:nvSpPr>
          <p:spPr>
            <a:xfrm rot="10800000">
              <a:off x="5636116" y="6148609"/>
              <a:ext cx="39450" cy="39450"/>
            </a:xfrm>
            <a:prstGeom prst="ellipse">
              <a:avLst/>
            </a:prstGeom>
            <a:solidFill>
              <a:schemeClr val="bg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sp>
          <p:nvSpPr>
            <p:cNvPr id="272" name="Oval 271"/>
            <p:cNvSpPr/>
            <p:nvPr userDrawn="1"/>
          </p:nvSpPr>
          <p:spPr>
            <a:xfrm rot="10800000">
              <a:off x="8378393" y="3532242"/>
              <a:ext cx="39450" cy="39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3" name="Group 272"/>
          <p:cNvGrpSpPr/>
          <p:nvPr userDrawn="1"/>
        </p:nvGrpSpPr>
        <p:grpSpPr>
          <a:xfrm>
            <a:off x="5817513" y="3726975"/>
            <a:ext cx="2883969" cy="2878414"/>
            <a:chOff x="5817513" y="3726975"/>
            <a:chExt cx="2883969" cy="2878414"/>
          </a:xfrm>
        </p:grpSpPr>
        <p:sp>
          <p:nvSpPr>
            <p:cNvPr id="274" name="Oval 273"/>
            <p:cNvSpPr/>
            <p:nvPr userDrawn="1"/>
          </p:nvSpPr>
          <p:spPr>
            <a:xfrm rot="10800000">
              <a:off x="6153558" y="6490619"/>
              <a:ext cx="114770" cy="114770"/>
            </a:xfrm>
            <a:prstGeom prst="ellipse">
              <a:avLst/>
            </a:prstGeom>
            <a:solidFill>
              <a:schemeClr val="accent3"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sp>
          <p:nvSpPr>
            <p:cNvPr id="275" name="Oval 274"/>
            <p:cNvSpPr/>
            <p:nvPr userDrawn="1"/>
          </p:nvSpPr>
          <p:spPr>
            <a:xfrm rot="10800000">
              <a:off x="6933139" y="4171504"/>
              <a:ext cx="114770" cy="114770"/>
            </a:xfrm>
            <a:prstGeom prst="ellipse">
              <a:avLst/>
            </a:prstGeom>
            <a:solidFill>
              <a:schemeClr val="accent3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sp>
          <p:nvSpPr>
            <p:cNvPr id="276" name="Oval 275"/>
            <p:cNvSpPr/>
            <p:nvPr userDrawn="1"/>
          </p:nvSpPr>
          <p:spPr>
            <a:xfrm rot="10800000">
              <a:off x="6824346" y="4230685"/>
              <a:ext cx="39450" cy="39450"/>
            </a:xfrm>
            <a:prstGeom prst="ellipse">
              <a:avLst/>
            </a:prstGeom>
            <a:solidFill>
              <a:schemeClr val="accent3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sp>
          <p:nvSpPr>
            <p:cNvPr id="277" name="Oval 276"/>
            <p:cNvSpPr/>
            <p:nvPr userDrawn="1"/>
          </p:nvSpPr>
          <p:spPr>
            <a:xfrm rot="10800000">
              <a:off x="8662032" y="4177556"/>
              <a:ext cx="39450" cy="39450"/>
            </a:xfrm>
            <a:prstGeom prst="ellipse">
              <a:avLst/>
            </a:prstGeom>
            <a:solidFill>
              <a:schemeClr val="accent3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sp>
          <p:nvSpPr>
            <p:cNvPr id="278" name="Oval 277"/>
            <p:cNvSpPr/>
            <p:nvPr userDrawn="1"/>
          </p:nvSpPr>
          <p:spPr>
            <a:xfrm rot="10800000">
              <a:off x="8514165" y="3726975"/>
              <a:ext cx="114770" cy="114770"/>
            </a:xfrm>
            <a:prstGeom prst="ellipse">
              <a:avLst/>
            </a:prstGeom>
            <a:solidFill>
              <a:schemeClr val="accent3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sp>
          <p:nvSpPr>
            <p:cNvPr id="279" name="Oval 278"/>
            <p:cNvSpPr/>
            <p:nvPr userDrawn="1"/>
          </p:nvSpPr>
          <p:spPr>
            <a:xfrm rot="10800000">
              <a:off x="7197393" y="3743297"/>
              <a:ext cx="114770" cy="114770"/>
            </a:xfrm>
            <a:prstGeom prst="ellipse">
              <a:avLst/>
            </a:prstGeom>
            <a:solidFill>
              <a:schemeClr val="accent3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0" name="Oval 279"/>
            <p:cNvSpPr/>
            <p:nvPr userDrawn="1"/>
          </p:nvSpPr>
          <p:spPr>
            <a:xfrm rot="10800000">
              <a:off x="8205330" y="3858439"/>
              <a:ext cx="63261" cy="63261"/>
            </a:xfrm>
            <a:prstGeom prst="ellipse">
              <a:avLst/>
            </a:prstGeom>
            <a:solidFill>
              <a:schemeClr val="tx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1" name="Oval 280"/>
            <p:cNvSpPr/>
            <p:nvPr userDrawn="1"/>
          </p:nvSpPr>
          <p:spPr>
            <a:xfrm rot="10800000">
              <a:off x="6224439" y="4568604"/>
              <a:ext cx="117484" cy="117484"/>
            </a:xfrm>
            <a:prstGeom prst="ellipse">
              <a:avLst/>
            </a:prstGeom>
            <a:solidFill>
              <a:schemeClr val="accent3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2" name="Oval 281"/>
            <p:cNvSpPr/>
            <p:nvPr userDrawn="1"/>
          </p:nvSpPr>
          <p:spPr>
            <a:xfrm rot="10800000">
              <a:off x="7120742" y="3876370"/>
              <a:ext cx="39450" cy="39450"/>
            </a:xfrm>
            <a:prstGeom prst="ellipse">
              <a:avLst/>
            </a:prstGeom>
            <a:solidFill>
              <a:schemeClr val="tx2">
                <a:lumMod val="5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sp>
          <p:nvSpPr>
            <p:cNvPr id="283" name="Oval 282"/>
            <p:cNvSpPr/>
            <p:nvPr userDrawn="1"/>
          </p:nvSpPr>
          <p:spPr>
            <a:xfrm rot="10800000">
              <a:off x="6214890" y="6192791"/>
              <a:ext cx="90372" cy="90372"/>
            </a:xfrm>
            <a:prstGeom prst="ellipse">
              <a:avLst/>
            </a:prstGeom>
            <a:solidFill>
              <a:schemeClr val="accent3"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sp>
          <p:nvSpPr>
            <p:cNvPr id="284" name="Oval 283"/>
            <p:cNvSpPr/>
            <p:nvPr userDrawn="1"/>
          </p:nvSpPr>
          <p:spPr>
            <a:xfrm rot="10800000">
              <a:off x="5843774" y="5563167"/>
              <a:ext cx="114770" cy="114770"/>
            </a:xfrm>
            <a:prstGeom prst="ellipse">
              <a:avLst/>
            </a:prstGeom>
            <a:solidFill>
              <a:schemeClr val="accent3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sp>
          <p:nvSpPr>
            <p:cNvPr id="285" name="Oval 284"/>
            <p:cNvSpPr/>
            <p:nvPr userDrawn="1"/>
          </p:nvSpPr>
          <p:spPr>
            <a:xfrm rot="10800000">
              <a:off x="6192968" y="5257621"/>
              <a:ext cx="114770" cy="114770"/>
            </a:xfrm>
            <a:prstGeom prst="ellipse">
              <a:avLst/>
            </a:prstGeom>
            <a:solidFill>
              <a:schemeClr val="accent3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sp>
          <p:nvSpPr>
            <p:cNvPr id="286" name="Oval 285"/>
            <p:cNvSpPr/>
            <p:nvPr userDrawn="1"/>
          </p:nvSpPr>
          <p:spPr>
            <a:xfrm rot="10800000">
              <a:off x="5965897" y="5551461"/>
              <a:ext cx="39450" cy="39450"/>
            </a:xfrm>
            <a:prstGeom prst="ellipse">
              <a:avLst/>
            </a:prstGeom>
            <a:solidFill>
              <a:schemeClr val="accent3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sp>
          <p:nvSpPr>
            <p:cNvPr id="287" name="Oval 286"/>
            <p:cNvSpPr/>
            <p:nvPr userDrawn="1"/>
          </p:nvSpPr>
          <p:spPr>
            <a:xfrm rot="10800000">
              <a:off x="5817513" y="5009800"/>
              <a:ext cx="54223" cy="54223"/>
            </a:xfrm>
            <a:prstGeom prst="ellipse">
              <a:avLst/>
            </a:prstGeom>
            <a:solidFill>
              <a:schemeClr val="accent3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sp>
          <p:nvSpPr>
            <p:cNvPr id="288" name="Oval 287"/>
            <p:cNvSpPr/>
            <p:nvPr userDrawn="1"/>
          </p:nvSpPr>
          <p:spPr>
            <a:xfrm rot="10800000">
              <a:off x="6283182" y="6140907"/>
              <a:ext cx="45186" cy="45186"/>
            </a:xfrm>
            <a:prstGeom prst="ellipse">
              <a:avLst/>
            </a:prstGeom>
            <a:solidFill>
              <a:schemeClr val="accent3">
                <a:alpha val="9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9" name="Rectangle 168"/>
          <p:cNvSpPr/>
          <p:nvPr userDrawn="1"/>
        </p:nvSpPr>
        <p:spPr>
          <a:xfrm rot="4104618">
            <a:off x="6380829" y="5801603"/>
            <a:ext cx="53833" cy="1002218"/>
          </a:xfrm>
          <a:custGeom>
            <a:avLst/>
            <a:gdLst/>
            <a:ahLst/>
            <a:cxnLst/>
            <a:rect l="l" t="t" r="r" b="b"/>
            <a:pathLst>
              <a:path w="24776" h="468294">
                <a:moveTo>
                  <a:pt x="24776" y="468294"/>
                </a:moveTo>
                <a:lnTo>
                  <a:pt x="0" y="468294"/>
                </a:lnTo>
                <a:lnTo>
                  <a:pt x="0" y="3000"/>
                </a:lnTo>
                <a:lnTo>
                  <a:pt x="24776" y="0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90" name="Rectangle 159"/>
          <p:cNvSpPr/>
          <p:nvPr userDrawn="1"/>
        </p:nvSpPr>
        <p:spPr>
          <a:xfrm rot="8177474">
            <a:off x="6823593" y="3960858"/>
            <a:ext cx="114770" cy="1734391"/>
          </a:xfrm>
          <a:custGeom>
            <a:avLst/>
            <a:gdLst/>
            <a:ahLst/>
            <a:cxnLst/>
            <a:rect l="l" t="t" r="r" b="b"/>
            <a:pathLst>
              <a:path w="45719" h="395859">
                <a:moveTo>
                  <a:pt x="45719" y="0"/>
                </a:moveTo>
                <a:lnTo>
                  <a:pt x="45719" y="395859"/>
                </a:lnTo>
                <a:lnTo>
                  <a:pt x="0" y="395859"/>
                </a:lnTo>
                <a:lnTo>
                  <a:pt x="0" y="4945"/>
                </a:lnTo>
                <a:lnTo>
                  <a:pt x="41682" y="0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1" name="Rectangle 160"/>
          <p:cNvSpPr/>
          <p:nvPr userDrawn="1"/>
        </p:nvSpPr>
        <p:spPr>
          <a:xfrm rot="8177474">
            <a:off x="7157512" y="3775635"/>
            <a:ext cx="54065" cy="2429529"/>
          </a:xfrm>
          <a:custGeom>
            <a:avLst/>
            <a:gdLst/>
            <a:ahLst/>
            <a:cxnLst/>
            <a:rect l="l" t="t" r="r" b="b"/>
            <a:pathLst>
              <a:path w="21537" h="725696">
                <a:moveTo>
                  <a:pt x="21537" y="0"/>
                </a:moveTo>
                <a:lnTo>
                  <a:pt x="21537" y="725696"/>
                </a:lnTo>
                <a:lnTo>
                  <a:pt x="0" y="725696"/>
                </a:lnTo>
                <a:lnTo>
                  <a:pt x="0" y="577"/>
                </a:lnTo>
                <a:cubicBezTo>
                  <a:pt x="7198" y="1437"/>
                  <a:pt x="14390" y="1269"/>
                  <a:pt x="21537" y="0"/>
                </a:cubicBezTo>
                <a:close/>
              </a:path>
            </a:pathLst>
          </a:cu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92" name="Rectangle 173"/>
          <p:cNvSpPr/>
          <p:nvPr userDrawn="1"/>
        </p:nvSpPr>
        <p:spPr>
          <a:xfrm rot="8177474">
            <a:off x="7055538" y="3774580"/>
            <a:ext cx="102482" cy="1958142"/>
          </a:xfrm>
          <a:custGeom>
            <a:avLst/>
            <a:gdLst/>
            <a:ahLst/>
            <a:cxnLst/>
            <a:rect l="l" t="t" r="r" b="b"/>
            <a:pathLst>
              <a:path w="40824" h="510410">
                <a:moveTo>
                  <a:pt x="40824" y="2986"/>
                </a:moveTo>
                <a:lnTo>
                  <a:pt x="40824" y="510410"/>
                </a:lnTo>
                <a:lnTo>
                  <a:pt x="0" y="5104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3" name="Rectangle 190"/>
          <p:cNvSpPr/>
          <p:nvPr userDrawn="1"/>
        </p:nvSpPr>
        <p:spPr>
          <a:xfrm rot="13017426">
            <a:off x="8799691" y="3486808"/>
            <a:ext cx="90279" cy="1448600"/>
          </a:xfrm>
          <a:custGeom>
            <a:avLst/>
            <a:gdLst/>
            <a:ahLst/>
            <a:cxnLst/>
            <a:rect l="l" t="t" r="r" b="b"/>
            <a:pathLst>
              <a:path w="35963" h="321556">
                <a:moveTo>
                  <a:pt x="0" y="0"/>
                </a:moveTo>
                <a:lnTo>
                  <a:pt x="35963" y="1613"/>
                </a:lnTo>
                <a:lnTo>
                  <a:pt x="35963" y="321556"/>
                </a:lnTo>
                <a:lnTo>
                  <a:pt x="0" y="321556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94" name="Rectangle 191"/>
          <p:cNvSpPr/>
          <p:nvPr userDrawn="1"/>
        </p:nvSpPr>
        <p:spPr>
          <a:xfrm rot="13017426">
            <a:off x="8709853" y="4053337"/>
            <a:ext cx="60813" cy="967654"/>
          </a:xfrm>
          <a:custGeom>
            <a:avLst/>
            <a:gdLst/>
            <a:ahLst/>
            <a:cxnLst/>
            <a:rect l="l" t="t" r="r" b="b"/>
            <a:pathLst>
              <a:path w="24225" h="140580">
                <a:moveTo>
                  <a:pt x="0" y="0"/>
                </a:moveTo>
                <a:lnTo>
                  <a:pt x="24225" y="1086"/>
                </a:lnTo>
                <a:lnTo>
                  <a:pt x="24225" y="140580"/>
                </a:lnTo>
                <a:lnTo>
                  <a:pt x="0" y="140580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95" name="Rectangle 192"/>
          <p:cNvSpPr/>
          <p:nvPr userDrawn="1"/>
        </p:nvSpPr>
        <p:spPr>
          <a:xfrm rot="13017426">
            <a:off x="8537326" y="3722436"/>
            <a:ext cx="40949" cy="1408500"/>
          </a:xfrm>
          <a:custGeom>
            <a:avLst/>
            <a:gdLst/>
            <a:ahLst/>
            <a:cxnLst/>
            <a:rect l="l" t="t" r="r" b="b"/>
            <a:pathLst>
              <a:path w="16312" h="204626">
                <a:moveTo>
                  <a:pt x="0" y="2427"/>
                </a:moveTo>
                <a:lnTo>
                  <a:pt x="16312" y="0"/>
                </a:lnTo>
                <a:lnTo>
                  <a:pt x="16312" y="204626"/>
                </a:lnTo>
                <a:lnTo>
                  <a:pt x="0" y="204626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96" name="Donut 500"/>
          <p:cNvSpPr/>
          <p:nvPr userDrawn="1"/>
        </p:nvSpPr>
        <p:spPr>
          <a:xfrm rot="10800000">
            <a:off x="6820881" y="4606310"/>
            <a:ext cx="1986882" cy="1986884"/>
          </a:xfrm>
          <a:custGeom>
            <a:avLst/>
            <a:gdLst/>
            <a:ahLst/>
            <a:cxnLst/>
            <a:rect l="l" t="t" r="r" b="b"/>
            <a:pathLst>
              <a:path w="1986882" h="1986884">
                <a:moveTo>
                  <a:pt x="993441" y="1845446"/>
                </a:moveTo>
                <a:cubicBezTo>
                  <a:pt x="1463989" y="1845446"/>
                  <a:pt x="1845444" y="1463991"/>
                  <a:pt x="1845444" y="993442"/>
                </a:cubicBezTo>
                <a:cubicBezTo>
                  <a:pt x="1845444" y="522893"/>
                  <a:pt x="1463989" y="141438"/>
                  <a:pt x="993441" y="141438"/>
                </a:cubicBezTo>
                <a:cubicBezTo>
                  <a:pt x="522893" y="141438"/>
                  <a:pt x="141438" y="522893"/>
                  <a:pt x="141438" y="993442"/>
                </a:cubicBezTo>
                <a:cubicBezTo>
                  <a:pt x="141438" y="1463991"/>
                  <a:pt x="522893" y="1845446"/>
                  <a:pt x="993441" y="1845446"/>
                </a:cubicBezTo>
                <a:close/>
                <a:moveTo>
                  <a:pt x="993441" y="1881779"/>
                </a:moveTo>
                <a:cubicBezTo>
                  <a:pt x="502827" y="1881779"/>
                  <a:pt x="105105" y="1484057"/>
                  <a:pt x="105105" y="993442"/>
                </a:cubicBezTo>
                <a:cubicBezTo>
                  <a:pt x="105105" y="502827"/>
                  <a:pt x="502827" y="105105"/>
                  <a:pt x="993441" y="105105"/>
                </a:cubicBezTo>
                <a:cubicBezTo>
                  <a:pt x="1484055" y="105105"/>
                  <a:pt x="1881777" y="502827"/>
                  <a:pt x="1881777" y="993442"/>
                </a:cubicBezTo>
                <a:cubicBezTo>
                  <a:pt x="1881777" y="1484057"/>
                  <a:pt x="1484055" y="1881779"/>
                  <a:pt x="993441" y="1881779"/>
                </a:cubicBezTo>
                <a:close/>
                <a:moveTo>
                  <a:pt x="993441" y="1923860"/>
                </a:moveTo>
                <a:cubicBezTo>
                  <a:pt x="1507296" y="1923860"/>
                  <a:pt x="1923858" y="1507298"/>
                  <a:pt x="1923858" y="993442"/>
                </a:cubicBezTo>
                <a:cubicBezTo>
                  <a:pt x="1923858" y="479586"/>
                  <a:pt x="1507296" y="63024"/>
                  <a:pt x="993441" y="63024"/>
                </a:cubicBezTo>
                <a:cubicBezTo>
                  <a:pt x="479586" y="63024"/>
                  <a:pt x="63024" y="479586"/>
                  <a:pt x="63024" y="993442"/>
                </a:cubicBezTo>
                <a:cubicBezTo>
                  <a:pt x="63024" y="1507298"/>
                  <a:pt x="479586" y="1923860"/>
                  <a:pt x="993441" y="1923860"/>
                </a:cubicBezTo>
                <a:close/>
                <a:moveTo>
                  <a:pt x="993441" y="1986884"/>
                </a:moveTo>
                <a:cubicBezTo>
                  <a:pt x="444779" y="1986884"/>
                  <a:pt x="0" y="1542105"/>
                  <a:pt x="0" y="993442"/>
                </a:cubicBezTo>
                <a:cubicBezTo>
                  <a:pt x="0" y="444779"/>
                  <a:pt x="444779" y="0"/>
                  <a:pt x="993441" y="0"/>
                </a:cubicBezTo>
                <a:cubicBezTo>
                  <a:pt x="1542103" y="0"/>
                  <a:pt x="1986882" y="444779"/>
                  <a:pt x="1986882" y="993442"/>
                </a:cubicBezTo>
                <a:cubicBezTo>
                  <a:pt x="1986882" y="1542105"/>
                  <a:pt x="1542103" y="1986884"/>
                  <a:pt x="993441" y="1986884"/>
                </a:cubicBezTo>
                <a:close/>
              </a:path>
            </a:pathLst>
          </a:cu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7" name="Donut 502"/>
          <p:cNvSpPr/>
          <p:nvPr userDrawn="1"/>
        </p:nvSpPr>
        <p:spPr>
          <a:xfrm rot="10800000">
            <a:off x="6574854" y="4360283"/>
            <a:ext cx="2363294" cy="2308532"/>
          </a:xfrm>
          <a:custGeom>
            <a:avLst/>
            <a:gdLst/>
            <a:ahLst/>
            <a:cxnLst/>
            <a:rect l="l" t="t" r="r" b="b"/>
            <a:pathLst>
              <a:path w="2363294" h="2308532">
                <a:moveTo>
                  <a:pt x="0" y="764301"/>
                </a:moveTo>
                <a:lnTo>
                  <a:pt x="0" y="548745"/>
                </a:lnTo>
                <a:cubicBezTo>
                  <a:pt x="105477" y="318140"/>
                  <a:pt x="280645" y="126318"/>
                  <a:pt x="498770" y="0"/>
                </a:cubicBezTo>
                <a:lnTo>
                  <a:pt x="660164" y="0"/>
                </a:lnTo>
                <a:cubicBezTo>
                  <a:pt x="338131" y="139329"/>
                  <a:pt x="91715" y="420121"/>
                  <a:pt x="0" y="764301"/>
                </a:cubicBezTo>
                <a:close/>
                <a:moveTo>
                  <a:pt x="1123826" y="2209822"/>
                </a:moveTo>
                <a:cubicBezTo>
                  <a:pt x="558261" y="2209822"/>
                  <a:pt x="88823" y="1798248"/>
                  <a:pt x="0" y="1258052"/>
                </a:cubicBezTo>
                <a:lnTo>
                  <a:pt x="0" y="880074"/>
                </a:lnTo>
                <a:cubicBezTo>
                  <a:pt x="66665" y="472621"/>
                  <a:pt x="350379" y="138419"/>
                  <a:pt x="728836" y="0"/>
                </a:cubicBezTo>
                <a:lnTo>
                  <a:pt x="805535" y="0"/>
                </a:lnTo>
                <a:cubicBezTo>
                  <a:pt x="344312" y="136481"/>
                  <a:pt x="8073" y="563506"/>
                  <a:pt x="8073" y="1069063"/>
                </a:cubicBezTo>
                <a:cubicBezTo>
                  <a:pt x="8073" y="1685277"/>
                  <a:pt x="507613" y="2184817"/>
                  <a:pt x="1123826" y="2184817"/>
                </a:cubicBezTo>
                <a:cubicBezTo>
                  <a:pt x="1740039" y="2184817"/>
                  <a:pt x="2239579" y="1685277"/>
                  <a:pt x="2239579" y="1069063"/>
                </a:cubicBezTo>
                <a:cubicBezTo>
                  <a:pt x="2239579" y="563506"/>
                  <a:pt x="1903340" y="136481"/>
                  <a:pt x="1442117" y="0"/>
                </a:cubicBezTo>
                <a:lnTo>
                  <a:pt x="1518816" y="0"/>
                </a:lnTo>
                <a:cubicBezTo>
                  <a:pt x="1954394" y="159531"/>
                  <a:pt x="2264584" y="578073"/>
                  <a:pt x="2264584" y="1069063"/>
                </a:cubicBezTo>
                <a:cubicBezTo>
                  <a:pt x="2264584" y="1699087"/>
                  <a:pt x="1753849" y="2209822"/>
                  <a:pt x="1123826" y="2209822"/>
                </a:cubicBezTo>
                <a:close/>
                <a:moveTo>
                  <a:pt x="1123826" y="2308532"/>
                </a:moveTo>
                <a:cubicBezTo>
                  <a:pt x="625333" y="2308532"/>
                  <a:pt x="195572" y="2014253"/>
                  <a:pt x="0" y="1589381"/>
                </a:cubicBezTo>
                <a:lnTo>
                  <a:pt x="0" y="1373826"/>
                </a:lnTo>
                <a:cubicBezTo>
                  <a:pt x="132797" y="1869864"/>
                  <a:pt x="585725" y="2234536"/>
                  <a:pt x="1123826" y="2234536"/>
                </a:cubicBezTo>
                <a:cubicBezTo>
                  <a:pt x="1767498" y="2234536"/>
                  <a:pt x="2289298" y="1712736"/>
                  <a:pt x="2289298" y="1069063"/>
                </a:cubicBezTo>
                <a:cubicBezTo>
                  <a:pt x="2289298" y="590243"/>
                  <a:pt x="2000551" y="178864"/>
                  <a:pt x="1587489" y="0"/>
                </a:cubicBezTo>
                <a:lnTo>
                  <a:pt x="1748882" y="0"/>
                </a:lnTo>
                <a:cubicBezTo>
                  <a:pt x="2116714" y="214037"/>
                  <a:pt x="2363294" y="612754"/>
                  <a:pt x="2363294" y="1069063"/>
                </a:cubicBezTo>
                <a:cubicBezTo>
                  <a:pt x="2363294" y="1753603"/>
                  <a:pt x="1808365" y="2308532"/>
                  <a:pt x="1123826" y="2308532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8" name="Rectangle 168"/>
          <p:cNvSpPr/>
          <p:nvPr userDrawn="1"/>
        </p:nvSpPr>
        <p:spPr>
          <a:xfrm rot="4104618">
            <a:off x="7369079" y="5382773"/>
            <a:ext cx="53833" cy="1002218"/>
          </a:xfrm>
          <a:custGeom>
            <a:avLst/>
            <a:gdLst/>
            <a:ahLst/>
            <a:cxnLst/>
            <a:rect l="l" t="t" r="r" b="b"/>
            <a:pathLst>
              <a:path w="24776" h="468294">
                <a:moveTo>
                  <a:pt x="24776" y="468294"/>
                </a:moveTo>
                <a:lnTo>
                  <a:pt x="0" y="468294"/>
                </a:lnTo>
                <a:lnTo>
                  <a:pt x="0" y="3000"/>
                </a:lnTo>
                <a:lnTo>
                  <a:pt x="24776" y="0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1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99" name="Rectangle 168"/>
          <p:cNvSpPr/>
          <p:nvPr userDrawn="1"/>
        </p:nvSpPr>
        <p:spPr>
          <a:xfrm rot="4104618">
            <a:off x="7536670" y="5390971"/>
            <a:ext cx="53833" cy="1002218"/>
          </a:xfrm>
          <a:custGeom>
            <a:avLst/>
            <a:gdLst/>
            <a:ahLst/>
            <a:cxnLst/>
            <a:rect l="l" t="t" r="r" b="b"/>
            <a:pathLst>
              <a:path w="24776" h="468294">
                <a:moveTo>
                  <a:pt x="24776" y="468294"/>
                </a:moveTo>
                <a:lnTo>
                  <a:pt x="0" y="468294"/>
                </a:lnTo>
                <a:lnTo>
                  <a:pt x="0" y="3000"/>
                </a:lnTo>
                <a:lnTo>
                  <a:pt x="24776" y="0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1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300" name="Rectangle 160"/>
          <p:cNvSpPr/>
          <p:nvPr userDrawn="1"/>
        </p:nvSpPr>
        <p:spPr>
          <a:xfrm rot="5640000">
            <a:off x="6463303" y="5181943"/>
            <a:ext cx="45720" cy="698736"/>
          </a:xfrm>
          <a:custGeom>
            <a:avLst/>
            <a:gdLst/>
            <a:ahLst/>
            <a:cxnLst/>
            <a:rect l="l" t="t" r="r" b="b"/>
            <a:pathLst>
              <a:path w="21537" h="725696">
                <a:moveTo>
                  <a:pt x="21537" y="0"/>
                </a:moveTo>
                <a:lnTo>
                  <a:pt x="21537" y="725696"/>
                </a:lnTo>
                <a:lnTo>
                  <a:pt x="0" y="725696"/>
                </a:lnTo>
                <a:lnTo>
                  <a:pt x="0" y="577"/>
                </a:lnTo>
                <a:cubicBezTo>
                  <a:pt x="7198" y="1437"/>
                  <a:pt x="14390" y="1269"/>
                  <a:pt x="21537" y="0"/>
                </a:cubicBezTo>
                <a:close/>
              </a:path>
            </a:pathLst>
          </a:cu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301" name="Rectangle 168"/>
          <p:cNvSpPr/>
          <p:nvPr userDrawn="1"/>
        </p:nvSpPr>
        <p:spPr>
          <a:xfrm rot="18506812">
            <a:off x="8340694" y="5495675"/>
            <a:ext cx="159464" cy="963015"/>
          </a:xfrm>
          <a:custGeom>
            <a:avLst/>
            <a:gdLst/>
            <a:ahLst/>
            <a:cxnLst/>
            <a:rect l="l" t="t" r="r" b="b"/>
            <a:pathLst>
              <a:path w="24776" h="468294">
                <a:moveTo>
                  <a:pt x="24776" y="468294"/>
                </a:moveTo>
                <a:lnTo>
                  <a:pt x="0" y="468294"/>
                </a:lnTo>
                <a:lnTo>
                  <a:pt x="0" y="3000"/>
                </a:lnTo>
                <a:lnTo>
                  <a:pt x="24776" y="0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302" name="Rectangle 191"/>
          <p:cNvSpPr/>
          <p:nvPr userDrawn="1"/>
        </p:nvSpPr>
        <p:spPr>
          <a:xfrm rot="14880000">
            <a:off x="8448031" y="4850739"/>
            <a:ext cx="60813" cy="967654"/>
          </a:xfrm>
          <a:custGeom>
            <a:avLst/>
            <a:gdLst/>
            <a:ahLst/>
            <a:cxnLst/>
            <a:rect l="l" t="t" r="r" b="b"/>
            <a:pathLst>
              <a:path w="24225" h="140580">
                <a:moveTo>
                  <a:pt x="0" y="0"/>
                </a:moveTo>
                <a:lnTo>
                  <a:pt x="24225" y="1086"/>
                </a:lnTo>
                <a:lnTo>
                  <a:pt x="24225" y="140580"/>
                </a:lnTo>
                <a:lnTo>
                  <a:pt x="0" y="140580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grpSp>
        <p:nvGrpSpPr>
          <p:cNvPr id="303" name="Group 302"/>
          <p:cNvGrpSpPr/>
          <p:nvPr userDrawn="1"/>
        </p:nvGrpSpPr>
        <p:grpSpPr>
          <a:xfrm rot="202564">
            <a:off x="7807643" y="2991816"/>
            <a:ext cx="139632" cy="570227"/>
            <a:chOff x="7807643" y="2991816"/>
            <a:chExt cx="139632" cy="570227"/>
          </a:xfrm>
        </p:grpSpPr>
        <p:sp>
          <p:nvSpPr>
            <p:cNvPr id="304" name="Rectangle 159"/>
            <p:cNvSpPr/>
            <p:nvPr userDrawn="1"/>
          </p:nvSpPr>
          <p:spPr>
            <a:xfrm>
              <a:off x="7807643" y="3174755"/>
              <a:ext cx="51140" cy="387288"/>
            </a:xfrm>
            <a:custGeom>
              <a:avLst/>
              <a:gdLst/>
              <a:ahLst/>
              <a:cxnLst/>
              <a:rect l="l" t="t" r="r" b="b"/>
              <a:pathLst>
                <a:path w="45719" h="395859">
                  <a:moveTo>
                    <a:pt x="45719" y="0"/>
                  </a:moveTo>
                  <a:lnTo>
                    <a:pt x="45719" y="395859"/>
                  </a:lnTo>
                  <a:lnTo>
                    <a:pt x="0" y="395859"/>
                  </a:lnTo>
                  <a:lnTo>
                    <a:pt x="0" y="4945"/>
                  </a:lnTo>
                  <a:lnTo>
                    <a:pt x="41682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3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Rectangle 159"/>
            <p:cNvSpPr/>
            <p:nvPr userDrawn="1"/>
          </p:nvSpPr>
          <p:spPr>
            <a:xfrm>
              <a:off x="7880155" y="2991816"/>
              <a:ext cx="67120" cy="562733"/>
            </a:xfrm>
            <a:custGeom>
              <a:avLst/>
              <a:gdLst/>
              <a:ahLst/>
              <a:cxnLst/>
              <a:rect l="l" t="t" r="r" b="b"/>
              <a:pathLst>
                <a:path w="45719" h="395859">
                  <a:moveTo>
                    <a:pt x="45719" y="0"/>
                  </a:moveTo>
                  <a:lnTo>
                    <a:pt x="45719" y="395859"/>
                  </a:lnTo>
                  <a:lnTo>
                    <a:pt x="0" y="395859"/>
                  </a:lnTo>
                  <a:lnTo>
                    <a:pt x="0" y="4945"/>
                  </a:lnTo>
                  <a:lnTo>
                    <a:pt x="41682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3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6" name="Group 305"/>
          <p:cNvGrpSpPr/>
          <p:nvPr userDrawn="1"/>
        </p:nvGrpSpPr>
        <p:grpSpPr>
          <a:xfrm rot="16685502">
            <a:off x="5434823" y="4934142"/>
            <a:ext cx="141412" cy="591534"/>
            <a:chOff x="7807643" y="3003723"/>
            <a:chExt cx="141412" cy="562733"/>
          </a:xfrm>
        </p:grpSpPr>
        <p:sp>
          <p:nvSpPr>
            <p:cNvPr id="307" name="Rectangle 159"/>
            <p:cNvSpPr/>
            <p:nvPr userDrawn="1"/>
          </p:nvSpPr>
          <p:spPr>
            <a:xfrm>
              <a:off x="7807643" y="3174755"/>
              <a:ext cx="51140" cy="387288"/>
            </a:xfrm>
            <a:custGeom>
              <a:avLst/>
              <a:gdLst/>
              <a:ahLst/>
              <a:cxnLst/>
              <a:rect l="l" t="t" r="r" b="b"/>
              <a:pathLst>
                <a:path w="45719" h="395859">
                  <a:moveTo>
                    <a:pt x="45719" y="0"/>
                  </a:moveTo>
                  <a:lnTo>
                    <a:pt x="45719" y="395859"/>
                  </a:lnTo>
                  <a:lnTo>
                    <a:pt x="0" y="395859"/>
                  </a:lnTo>
                  <a:lnTo>
                    <a:pt x="0" y="4945"/>
                  </a:lnTo>
                  <a:lnTo>
                    <a:pt x="41682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3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Rectangle 159"/>
            <p:cNvSpPr/>
            <p:nvPr userDrawn="1"/>
          </p:nvSpPr>
          <p:spPr>
            <a:xfrm>
              <a:off x="7881935" y="3003723"/>
              <a:ext cx="67120" cy="562733"/>
            </a:xfrm>
            <a:custGeom>
              <a:avLst/>
              <a:gdLst/>
              <a:ahLst/>
              <a:cxnLst/>
              <a:rect l="l" t="t" r="r" b="b"/>
              <a:pathLst>
                <a:path w="45719" h="395859">
                  <a:moveTo>
                    <a:pt x="45719" y="0"/>
                  </a:moveTo>
                  <a:lnTo>
                    <a:pt x="45719" y="395859"/>
                  </a:lnTo>
                  <a:lnTo>
                    <a:pt x="0" y="395859"/>
                  </a:lnTo>
                  <a:lnTo>
                    <a:pt x="0" y="4945"/>
                  </a:lnTo>
                  <a:lnTo>
                    <a:pt x="41682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3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9" name="Donut 21"/>
          <p:cNvSpPr/>
          <p:nvPr userDrawn="1"/>
        </p:nvSpPr>
        <p:spPr>
          <a:xfrm>
            <a:off x="4821382" y="2606813"/>
            <a:ext cx="4135598" cy="4059175"/>
          </a:xfrm>
          <a:custGeom>
            <a:avLst/>
            <a:gdLst/>
            <a:ahLst/>
            <a:cxnLst/>
            <a:rect l="l" t="t" r="r" b="b"/>
            <a:pathLst>
              <a:path w="4135598" h="4059175">
                <a:moveTo>
                  <a:pt x="2992941" y="0"/>
                </a:moveTo>
                <a:cubicBezTo>
                  <a:pt x="3397765" y="0"/>
                  <a:pt x="3783817" y="80373"/>
                  <a:pt x="4135598" y="227027"/>
                </a:cubicBezTo>
                <a:lnTo>
                  <a:pt x="4135598" y="831212"/>
                </a:lnTo>
                <a:cubicBezTo>
                  <a:pt x="3794952" y="649515"/>
                  <a:pt x="3405899" y="547169"/>
                  <a:pt x="2992941" y="547169"/>
                </a:cubicBezTo>
                <a:cubicBezTo>
                  <a:pt x="1642178" y="547169"/>
                  <a:pt x="547169" y="1642178"/>
                  <a:pt x="547169" y="2992941"/>
                </a:cubicBezTo>
                <a:cubicBezTo>
                  <a:pt x="547169" y="3375668"/>
                  <a:pt x="635079" y="3737862"/>
                  <a:pt x="794397" y="4059175"/>
                </a:cubicBezTo>
                <a:lnTo>
                  <a:pt x="199056" y="4059175"/>
                </a:lnTo>
                <a:cubicBezTo>
                  <a:pt x="69348" y="3728812"/>
                  <a:pt x="0" y="3368975"/>
                  <a:pt x="0" y="2992941"/>
                </a:cubicBezTo>
                <a:cubicBezTo>
                  <a:pt x="0" y="1339985"/>
                  <a:pt x="1339985" y="0"/>
                  <a:pt x="2992941" y="0"/>
                </a:cubicBezTo>
                <a:close/>
              </a:path>
            </a:pathLst>
          </a:cu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0" name="Donut 175"/>
          <p:cNvSpPr/>
          <p:nvPr userDrawn="1"/>
        </p:nvSpPr>
        <p:spPr>
          <a:xfrm>
            <a:off x="4488874" y="2274303"/>
            <a:ext cx="4468107" cy="4391684"/>
          </a:xfrm>
          <a:custGeom>
            <a:avLst/>
            <a:gdLst/>
            <a:ahLst/>
            <a:cxnLst/>
            <a:rect l="l" t="t" r="r" b="b"/>
            <a:pathLst>
              <a:path w="4468107" h="4391684">
                <a:moveTo>
                  <a:pt x="3325450" y="0"/>
                </a:moveTo>
                <a:cubicBezTo>
                  <a:pt x="3727444" y="0"/>
                  <a:pt x="4112778" y="71329"/>
                  <a:pt x="4468107" y="205786"/>
                </a:cubicBezTo>
                <a:lnTo>
                  <a:pt x="4468107" y="343552"/>
                </a:lnTo>
                <a:cubicBezTo>
                  <a:pt x="4114189" y="204115"/>
                  <a:pt x="3728534" y="129493"/>
                  <a:pt x="3325450" y="129493"/>
                </a:cubicBezTo>
                <a:cubicBezTo>
                  <a:pt x="1560372" y="129493"/>
                  <a:pt x="129493" y="1560372"/>
                  <a:pt x="129493" y="3325450"/>
                </a:cubicBezTo>
                <a:cubicBezTo>
                  <a:pt x="129493" y="3699790"/>
                  <a:pt x="193852" y="4059099"/>
                  <a:pt x="315580" y="4391684"/>
                </a:cubicBezTo>
                <a:lnTo>
                  <a:pt x="177815" y="4391684"/>
                </a:lnTo>
                <a:cubicBezTo>
                  <a:pt x="61508" y="4057675"/>
                  <a:pt x="0" y="3698746"/>
                  <a:pt x="0" y="3325450"/>
                </a:cubicBezTo>
                <a:cubicBezTo>
                  <a:pt x="0" y="1488855"/>
                  <a:pt x="1488855" y="0"/>
                  <a:pt x="3325450" y="0"/>
                </a:cubicBezTo>
                <a:close/>
              </a:path>
            </a:pathLst>
          </a:cu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1" name="Donut 178"/>
          <p:cNvSpPr/>
          <p:nvPr userDrawn="1"/>
        </p:nvSpPr>
        <p:spPr>
          <a:xfrm>
            <a:off x="4197928" y="1995055"/>
            <a:ext cx="4759053" cy="4670932"/>
          </a:xfrm>
          <a:custGeom>
            <a:avLst/>
            <a:gdLst/>
            <a:ahLst/>
            <a:cxnLst/>
            <a:rect l="l" t="t" r="r" b="b"/>
            <a:pathLst>
              <a:path w="4759053" h="4670932">
                <a:moveTo>
                  <a:pt x="3616396" y="0"/>
                </a:moveTo>
                <a:cubicBezTo>
                  <a:pt x="4015825" y="0"/>
                  <a:pt x="4400129" y="64546"/>
                  <a:pt x="4759053" y="184742"/>
                </a:cubicBezTo>
                <a:lnTo>
                  <a:pt x="4759053" y="433676"/>
                </a:lnTo>
                <a:cubicBezTo>
                  <a:pt x="4402249" y="305499"/>
                  <a:pt x="4017480" y="235891"/>
                  <a:pt x="3616396" y="235891"/>
                </a:cubicBezTo>
                <a:cubicBezTo>
                  <a:pt x="1749395" y="235891"/>
                  <a:pt x="235891" y="1744157"/>
                  <a:pt x="235891" y="3604698"/>
                </a:cubicBezTo>
                <a:cubicBezTo>
                  <a:pt x="235891" y="3977453"/>
                  <a:pt x="296642" y="4336068"/>
                  <a:pt x="409756" y="4670932"/>
                </a:cubicBezTo>
                <a:lnTo>
                  <a:pt x="160964" y="4670932"/>
                </a:lnTo>
                <a:cubicBezTo>
                  <a:pt x="56291" y="4333999"/>
                  <a:pt x="0" y="3975901"/>
                  <a:pt x="0" y="3604698"/>
                </a:cubicBezTo>
                <a:cubicBezTo>
                  <a:pt x="0" y="1613878"/>
                  <a:pt x="1619116" y="0"/>
                  <a:pt x="3616396" y="0"/>
                </a:cubicBezTo>
                <a:close/>
              </a:path>
            </a:pathLst>
          </a:cu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2" name="Donut 179"/>
          <p:cNvSpPr/>
          <p:nvPr userDrawn="1"/>
        </p:nvSpPr>
        <p:spPr>
          <a:xfrm>
            <a:off x="3990110" y="1775539"/>
            <a:ext cx="4966871" cy="4890448"/>
          </a:xfrm>
          <a:custGeom>
            <a:avLst/>
            <a:gdLst/>
            <a:ahLst/>
            <a:cxnLst/>
            <a:rect l="l" t="t" r="r" b="b"/>
            <a:pathLst>
              <a:path w="4966871" h="4890448">
                <a:moveTo>
                  <a:pt x="3824214" y="0"/>
                </a:moveTo>
                <a:cubicBezTo>
                  <a:pt x="4222244" y="0"/>
                  <a:pt x="4606071" y="60809"/>
                  <a:pt x="4966871" y="173774"/>
                </a:cubicBezTo>
                <a:lnTo>
                  <a:pt x="4966871" y="242566"/>
                </a:lnTo>
                <a:cubicBezTo>
                  <a:pt x="4606658" y="127162"/>
                  <a:pt x="4222676" y="65165"/>
                  <a:pt x="3824214" y="65165"/>
                </a:cubicBezTo>
                <a:cubicBezTo>
                  <a:pt x="1748149" y="65165"/>
                  <a:pt x="65165" y="1748149"/>
                  <a:pt x="65165" y="3824214"/>
                </a:cubicBezTo>
                <a:cubicBezTo>
                  <a:pt x="65165" y="4194675"/>
                  <a:pt x="118755" y="4552618"/>
                  <a:pt x="219514" y="4890448"/>
                </a:cubicBezTo>
                <a:lnTo>
                  <a:pt x="151776" y="4890448"/>
                </a:lnTo>
                <a:cubicBezTo>
                  <a:pt x="52589" y="4552236"/>
                  <a:pt x="0" y="4194367"/>
                  <a:pt x="0" y="3824214"/>
                </a:cubicBezTo>
                <a:cubicBezTo>
                  <a:pt x="0" y="1712159"/>
                  <a:pt x="1712159" y="0"/>
                  <a:pt x="3824214" y="0"/>
                </a:cubicBezTo>
                <a:close/>
              </a:path>
            </a:pathLst>
          </a:cu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F0D21F-0B18-415D-A818-02A648FEF24D}" type="datetime1">
              <a:rPr lang="en-GB" smtClean="0"/>
              <a:pPr/>
              <a:t>03/03/2020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r.abdi@tabrizu.ac.ir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B84ADB-535F-4817-B5CF-259E6AB48A3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81210"/>
            <a:ext cx="7772400" cy="646331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018" y="3423922"/>
            <a:ext cx="7813964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313" name="Freeform 312"/>
          <p:cNvSpPr>
            <a:spLocks noEditPoints="1"/>
          </p:cNvSpPr>
          <p:nvPr userDrawn="1"/>
        </p:nvSpPr>
        <p:spPr bwMode="auto">
          <a:xfrm>
            <a:off x="459081" y="453780"/>
            <a:ext cx="530515" cy="541115"/>
          </a:xfrm>
          <a:custGeom>
            <a:avLst/>
            <a:gdLst>
              <a:gd name="T0" fmla="*/ 68 w 445"/>
              <a:gd name="T1" fmla="*/ 368 h 454"/>
              <a:gd name="T2" fmla="*/ 18 w 445"/>
              <a:gd name="T3" fmla="*/ 441 h 454"/>
              <a:gd name="T4" fmla="*/ 46 w 445"/>
              <a:gd name="T5" fmla="*/ 454 h 454"/>
              <a:gd name="T6" fmla="*/ 57 w 445"/>
              <a:gd name="T7" fmla="*/ 408 h 454"/>
              <a:gd name="T8" fmla="*/ 80 w 445"/>
              <a:gd name="T9" fmla="*/ 380 h 454"/>
              <a:gd name="T10" fmla="*/ 81 w 445"/>
              <a:gd name="T11" fmla="*/ 379 h 454"/>
              <a:gd name="T12" fmla="*/ 69 w 445"/>
              <a:gd name="T13" fmla="*/ 369 h 454"/>
              <a:gd name="T14" fmla="*/ 68 w 445"/>
              <a:gd name="T15" fmla="*/ 368 h 454"/>
              <a:gd name="T16" fmla="*/ 133 w 445"/>
              <a:gd name="T17" fmla="*/ 139 h 454"/>
              <a:gd name="T18" fmla="*/ 133 w 445"/>
              <a:gd name="T19" fmla="*/ 139 h 454"/>
              <a:gd name="T20" fmla="*/ 96 w 445"/>
              <a:gd name="T21" fmla="*/ 164 h 454"/>
              <a:gd name="T22" fmla="*/ 65 w 445"/>
              <a:gd name="T23" fmla="*/ 364 h 454"/>
              <a:gd name="T24" fmla="*/ 68 w 445"/>
              <a:gd name="T25" fmla="*/ 368 h 454"/>
              <a:gd name="T26" fmla="*/ 71 w 445"/>
              <a:gd name="T27" fmla="*/ 365 h 454"/>
              <a:gd name="T28" fmla="*/ 92 w 445"/>
              <a:gd name="T29" fmla="*/ 335 h 454"/>
              <a:gd name="T30" fmla="*/ 91 w 445"/>
              <a:gd name="T31" fmla="*/ 336 h 454"/>
              <a:gd name="T32" fmla="*/ 91 w 445"/>
              <a:gd name="T33" fmla="*/ 235 h 454"/>
              <a:gd name="T34" fmla="*/ 99 w 445"/>
              <a:gd name="T35" fmla="*/ 327 h 454"/>
              <a:gd name="T36" fmla="*/ 97 w 445"/>
              <a:gd name="T37" fmla="*/ 329 h 454"/>
              <a:gd name="T38" fmla="*/ 153 w 445"/>
              <a:gd name="T39" fmla="*/ 272 h 454"/>
              <a:gd name="T40" fmla="*/ 154 w 445"/>
              <a:gd name="T41" fmla="*/ 194 h 454"/>
              <a:gd name="T42" fmla="*/ 158 w 445"/>
              <a:gd name="T43" fmla="*/ 267 h 454"/>
              <a:gd name="T44" fmla="*/ 213 w 445"/>
              <a:gd name="T45" fmla="*/ 219 h 454"/>
              <a:gd name="T46" fmla="*/ 214 w 445"/>
              <a:gd name="T47" fmla="*/ 163 h 454"/>
              <a:gd name="T48" fmla="*/ 217 w 445"/>
              <a:gd name="T49" fmla="*/ 216 h 454"/>
              <a:gd name="T50" fmla="*/ 296 w 445"/>
              <a:gd name="T51" fmla="*/ 154 h 454"/>
              <a:gd name="T52" fmla="*/ 222 w 445"/>
              <a:gd name="T53" fmla="*/ 219 h 454"/>
              <a:gd name="T54" fmla="*/ 271 w 445"/>
              <a:gd name="T55" fmla="*/ 218 h 454"/>
              <a:gd name="T56" fmla="*/ 218 w 445"/>
              <a:gd name="T57" fmla="*/ 223 h 454"/>
              <a:gd name="T58" fmla="*/ 166 w 445"/>
              <a:gd name="T59" fmla="*/ 277 h 454"/>
              <a:gd name="T60" fmla="*/ 233 w 445"/>
              <a:gd name="T61" fmla="*/ 275 h 454"/>
              <a:gd name="T62" fmla="*/ 160 w 445"/>
              <a:gd name="T63" fmla="*/ 283 h 454"/>
              <a:gd name="T64" fmla="*/ 109 w 445"/>
              <a:gd name="T65" fmla="*/ 343 h 454"/>
              <a:gd name="T66" fmla="*/ 199 w 445"/>
              <a:gd name="T67" fmla="*/ 342 h 454"/>
              <a:gd name="T68" fmla="*/ 103 w 445"/>
              <a:gd name="T69" fmla="*/ 351 h 454"/>
              <a:gd name="T70" fmla="*/ 90 w 445"/>
              <a:gd name="T71" fmla="*/ 366 h 454"/>
              <a:gd name="T72" fmla="*/ 81 w 445"/>
              <a:gd name="T73" fmla="*/ 379 h 454"/>
              <a:gd name="T74" fmla="*/ 81 w 445"/>
              <a:gd name="T75" fmla="*/ 379 h 454"/>
              <a:gd name="T76" fmla="*/ 264 w 445"/>
              <a:gd name="T77" fmla="*/ 359 h 454"/>
              <a:gd name="T78" fmla="*/ 317 w 445"/>
              <a:gd name="T79" fmla="*/ 277 h 454"/>
              <a:gd name="T80" fmla="*/ 317 w 445"/>
              <a:gd name="T81" fmla="*/ 277 h 454"/>
              <a:gd name="T82" fmla="*/ 318 w 445"/>
              <a:gd name="T83" fmla="*/ 274 h 454"/>
              <a:gd name="T84" fmla="*/ 319 w 445"/>
              <a:gd name="T85" fmla="*/ 269 h 454"/>
              <a:gd name="T86" fmla="*/ 445 w 445"/>
              <a:gd name="T87" fmla="*/ 59 h 454"/>
              <a:gd name="T88" fmla="*/ 133 w 445"/>
              <a:gd name="T89" fmla="*/ 139 h 454"/>
              <a:gd name="T90" fmla="*/ 36 w 445"/>
              <a:gd name="T91" fmla="*/ 341 h 454"/>
              <a:gd name="T92" fmla="*/ 84 w 445"/>
              <a:gd name="T93" fmla="*/ 158 h 454"/>
              <a:gd name="T94" fmla="*/ 105 w 445"/>
              <a:gd name="T95" fmla="*/ 143 h 454"/>
              <a:gd name="T96" fmla="*/ 104 w 445"/>
              <a:gd name="T97" fmla="*/ 132 h 454"/>
              <a:gd name="T98" fmla="*/ 105 w 445"/>
              <a:gd name="T99" fmla="*/ 143 h 454"/>
              <a:gd name="T100" fmla="*/ 112 w 445"/>
              <a:gd name="T101" fmla="*/ 138 h 454"/>
              <a:gd name="T102" fmla="*/ 112 w 445"/>
              <a:gd name="T103" fmla="*/ 138 h 454"/>
              <a:gd name="T104" fmla="*/ 115 w 445"/>
              <a:gd name="T105" fmla="*/ 136 h 454"/>
              <a:gd name="T106" fmla="*/ 121 w 445"/>
              <a:gd name="T107" fmla="*/ 133 h 454"/>
              <a:gd name="T108" fmla="*/ 122 w 445"/>
              <a:gd name="T109" fmla="*/ 132 h 454"/>
              <a:gd name="T110" fmla="*/ 161 w 445"/>
              <a:gd name="T111" fmla="*/ 113 h 454"/>
              <a:gd name="T112" fmla="*/ 88 w 445"/>
              <a:gd name="T113" fmla="*/ 0 h 454"/>
              <a:gd name="T114" fmla="*/ 27 w 445"/>
              <a:gd name="T115" fmla="*/ 174 h 454"/>
              <a:gd name="T116" fmla="*/ 25 w 445"/>
              <a:gd name="T117" fmla="*/ 177 h 454"/>
              <a:gd name="T118" fmla="*/ 23 w 445"/>
              <a:gd name="T119" fmla="*/ 178 h 454"/>
              <a:gd name="T120" fmla="*/ 24 w 445"/>
              <a:gd name="T121" fmla="*/ 178 h 454"/>
              <a:gd name="T122" fmla="*/ 1 w 445"/>
              <a:gd name="T123" fmla="*/ 249 h 454"/>
              <a:gd name="T124" fmla="*/ 36 w 445"/>
              <a:gd name="T125" fmla="*/ 341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5" h="454">
                <a:moveTo>
                  <a:pt x="68" y="368"/>
                </a:moveTo>
                <a:cubicBezTo>
                  <a:pt x="53" y="383"/>
                  <a:pt x="27" y="413"/>
                  <a:pt x="18" y="441"/>
                </a:cubicBezTo>
                <a:cubicBezTo>
                  <a:pt x="46" y="454"/>
                  <a:pt x="46" y="454"/>
                  <a:pt x="46" y="454"/>
                </a:cubicBezTo>
                <a:cubicBezTo>
                  <a:pt x="46" y="454"/>
                  <a:pt x="47" y="431"/>
                  <a:pt x="57" y="408"/>
                </a:cubicBezTo>
                <a:cubicBezTo>
                  <a:pt x="62" y="398"/>
                  <a:pt x="69" y="387"/>
                  <a:pt x="80" y="380"/>
                </a:cubicBezTo>
                <a:cubicBezTo>
                  <a:pt x="80" y="379"/>
                  <a:pt x="80" y="379"/>
                  <a:pt x="81" y="379"/>
                </a:cubicBezTo>
                <a:cubicBezTo>
                  <a:pt x="76" y="376"/>
                  <a:pt x="73" y="372"/>
                  <a:pt x="69" y="369"/>
                </a:cubicBezTo>
                <a:cubicBezTo>
                  <a:pt x="69" y="368"/>
                  <a:pt x="68" y="368"/>
                  <a:pt x="68" y="368"/>
                </a:cubicBezTo>
                <a:close/>
                <a:moveTo>
                  <a:pt x="133" y="139"/>
                </a:moveTo>
                <a:cubicBezTo>
                  <a:pt x="133" y="139"/>
                  <a:pt x="133" y="139"/>
                  <a:pt x="133" y="139"/>
                </a:cubicBezTo>
                <a:cubicBezTo>
                  <a:pt x="120" y="145"/>
                  <a:pt x="108" y="154"/>
                  <a:pt x="96" y="164"/>
                </a:cubicBezTo>
                <a:cubicBezTo>
                  <a:pt x="32" y="221"/>
                  <a:pt x="18" y="310"/>
                  <a:pt x="65" y="364"/>
                </a:cubicBezTo>
                <a:cubicBezTo>
                  <a:pt x="66" y="365"/>
                  <a:pt x="67" y="366"/>
                  <a:pt x="68" y="368"/>
                </a:cubicBezTo>
                <a:cubicBezTo>
                  <a:pt x="69" y="367"/>
                  <a:pt x="70" y="366"/>
                  <a:pt x="71" y="365"/>
                </a:cubicBezTo>
                <a:cubicBezTo>
                  <a:pt x="76" y="355"/>
                  <a:pt x="83" y="345"/>
                  <a:pt x="92" y="335"/>
                </a:cubicBezTo>
                <a:cubicBezTo>
                  <a:pt x="91" y="336"/>
                  <a:pt x="91" y="336"/>
                  <a:pt x="91" y="336"/>
                </a:cubicBezTo>
                <a:cubicBezTo>
                  <a:pt x="91" y="336"/>
                  <a:pt x="77" y="295"/>
                  <a:pt x="91" y="235"/>
                </a:cubicBezTo>
                <a:cubicBezTo>
                  <a:pt x="91" y="235"/>
                  <a:pt x="90" y="325"/>
                  <a:pt x="99" y="327"/>
                </a:cubicBezTo>
                <a:cubicBezTo>
                  <a:pt x="97" y="329"/>
                  <a:pt x="97" y="329"/>
                  <a:pt x="97" y="329"/>
                </a:cubicBezTo>
                <a:cubicBezTo>
                  <a:pt x="112" y="311"/>
                  <a:pt x="132" y="291"/>
                  <a:pt x="153" y="272"/>
                </a:cubicBezTo>
                <a:cubicBezTo>
                  <a:pt x="150" y="262"/>
                  <a:pt x="144" y="233"/>
                  <a:pt x="154" y="194"/>
                </a:cubicBezTo>
                <a:cubicBezTo>
                  <a:pt x="154" y="194"/>
                  <a:pt x="153" y="256"/>
                  <a:pt x="158" y="267"/>
                </a:cubicBezTo>
                <a:cubicBezTo>
                  <a:pt x="177" y="250"/>
                  <a:pt x="195" y="234"/>
                  <a:pt x="213" y="219"/>
                </a:cubicBezTo>
                <a:cubicBezTo>
                  <a:pt x="211" y="210"/>
                  <a:pt x="208" y="190"/>
                  <a:pt x="214" y="163"/>
                </a:cubicBezTo>
                <a:cubicBezTo>
                  <a:pt x="214" y="163"/>
                  <a:pt x="214" y="205"/>
                  <a:pt x="217" y="216"/>
                </a:cubicBezTo>
                <a:cubicBezTo>
                  <a:pt x="261" y="180"/>
                  <a:pt x="296" y="154"/>
                  <a:pt x="296" y="154"/>
                </a:cubicBezTo>
                <a:cubicBezTo>
                  <a:pt x="270" y="175"/>
                  <a:pt x="245" y="197"/>
                  <a:pt x="222" y="219"/>
                </a:cubicBezTo>
                <a:cubicBezTo>
                  <a:pt x="237" y="221"/>
                  <a:pt x="271" y="218"/>
                  <a:pt x="271" y="218"/>
                </a:cubicBezTo>
                <a:cubicBezTo>
                  <a:pt x="247" y="225"/>
                  <a:pt x="228" y="224"/>
                  <a:pt x="218" y="223"/>
                </a:cubicBezTo>
                <a:cubicBezTo>
                  <a:pt x="199" y="241"/>
                  <a:pt x="181" y="260"/>
                  <a:pt x="166" y="277"/>
                </a:cubicBezTo>
                <a:cubicBezTo>
                  <a:pt x="185" y="279"/>
                  <a:pt x="233" y="275"/>
                  <a:pt x="233" y="275"/>
                </a:cubicBezTo>
                <a:cubicBezTo>
                  <a:pt x="200" y="285"/>
                  <a:pt x="174" y="284"/>
                  <a:pt x="160" y="283"/>
                </a:cubicBezTo>
                <a:cubicBezTo>
                  <a:pt x="140" y="305"/>
                  <a:pt x="123" y="326"/>
                  <a:pt x="109" y="343"/>
                </a:cubicBezTo>
                <a:cubicBezTo>
                  <a:pt x="122" y="349"/>
                  <a:pt x="199" y="342"/>
                  <a:pt x="199" y="342"/>
                </a:cubicBezTo>
                <a:cubicBezTo>
                  <a:pt x="151" y="358"/>
                  <a:pt x="115" y="353"/>
                  <a:pt x="103" y="351"/>
                </a:cubicBezTo>
                <a:cubicBezTo>
                  <a:pt x="98" y="356"/>
                  <a:pt x="94" y="361"/>
                  <a:pt x="90" y="366"/>
                </a:cubicBezTo>
                <a:cubicBezTo>
                  <a:pt x="87" y="371"/>
                  <a:pt x="83" y="375"/>
                  <a:pt x="81" y="379"/>
                </a:cubicBezTo>
                <a:cubicBezTo>
                  <a:pt x="81" y="379"/>
                  <a:pt x="81" y="379"/>
                  <a:pt x="81" y="379"/>
                </a:cubicBezTo>
                <a:cubicBezTo>
                  <a:pt x="130" y="417"/>
                  <a:pt x="207" y="410"/>
                  <a:pt x="264" y="359"/>
                </a:cubicBezTo>
                <a:cubicBezTo>
                  <a:pt x="291" y="336"/>
                  <a:pt x="309" y="306"/>
                  <a:pt x="317" y="277"/>
                </a:cubicBezTo>
                <a:cubicBezTo>
                  <a:pt x="317" y="277"/>
                  <a:pt x="317" y="277"/>
                  <a:pt x="317" y="277"/>
                </a:cubicBezTo>
                <a:cubicBezTo>
                  <a:pt x="318" y="276"/>
                  <a:pt x="318" y="275"/>
                  <a:pt x="318" y="274"/>
                </a:cubicBezTo>
                <a:cubicBezTo>
                  <a:pt x="318" y="273"/>
                  <a:pt x="319" y="271"/>
                  <a:pt x="319" y="269"/>
                </a:cubicBezTo>
                <a:cubicBezTo>
                  <a:pt x="351" y="145"/>
                  <a:pt x="445" y="59"/>
                  <a:pt x="445" y="59"/>
                </a:cubicBezTo>
                <a:cubicBezTo>
                  <a:pt x="345" y="23"/>
                  <a:pt x="133" y="139"/>
                  <a:pt x="133" y="139"/>
                </a:cubicBezTo>
                <a:close/>
                <a:moveTo>
                  <a:pt x="36" y="341"/>
                </a:moveTo>
                <a:cubicBezTo>
                  <a:pt x="9" y="285"/>
                  <a:pt x="27" y="209"/>
                  <a:pt x="84" y="158"/>
                </a:cubicBezTo>
                <a:cubicBezTo>
                  <a:pt x="91" y="153"/>
                  <a:pt x="97" y="148"/>
                  <a:pt x="105" y="143"/>
                </a:cubicBezTo>
                <a:cubicBezTo>
                  <a:pt x="104" y="139"/>
                  <a:pt x="104" y="135"/>
                  <a:pt x="104" y="132"/>
                </a:cubicBezTo>
                <a:cubicBezTo>
                  <a:pt x="104" y="132"/>
                  <a:pt x="105" y="136"/>
                  <a:pt x="105" y="143"/>
                </a:cubicBezTo>
                <a:cubicBezTo>
                  <a:pt x="107" y="141"/>
                  <a:pt x="109" y="140"/>
                  <a:pt x="112" y="138"/>
                </a:cubicBezTo>
                <a:cubicBezTo>
                  <a:pt x="112" y="138"/>
                  <a:pt x="112" y="138"/>
                  <a:pt x="112" y="138"/>
                </a:cubicBezTo>
                <a:cubicBezTo>
                  <a:pt x="115" y="136"/>
                  <a:pt x="115" y="136"/>
                  <a:pt x="115" y="136"/>
                </a:cubicBezTo>
                <a:cubicBezTo>
                  <a:pt x="117" y="135"/>
                  <a:pt x="119" y="134"/>
                  <a:pt x="121" y="133"/>
                </a:cubicBezTo>
                <a:cubicBezTo>
                  <a:pt x="122" y="132"/>
                  <a:pt x="122" y="132"/>
                  <a:pt x="122" y="132"/>
                </a:cubicBezTo>
                <a:cubicBezTo>
                  <a:pt x="124" y="131"/>
                  <a:pt x="139" y="123"/>
                  <a:pt x="161" y="113"/>
                </a:cubicBezTo>
                <a:cubicBezTo>
                  <a:pt x="144" y="66"/>
                  <a:pt x="119" y="19"/>
                  <a:pt x="88" y="0"/>
                </a:cubicBezTo>
                <a:cubicBezTo>
                  <a:pt x="88" y="0"/>
                  <a:pt x="83" y="96"/>
                  <a:pt x="27" y="174"/>
                </a:cubicBezTo>
                <a:cubicBezTo>
                  <a:pt x="26" y="175"/>
                  <a:pt x="25" y="176"/>
                  <a:pt x="25" y="177"/>
                </a:cubicBezTo>
                <a:cubicBezTo>
                  <a:pt x="24" y="177"/>
                  <a:pt x="24" y="178"/>
                  <a:pt x="23" y="178"/>
                </a:cubicBezTo>
                <a:cubicBezTo>
                  <a:pt x="24" y="178"/>
                  <a:pt x="24" y="178"/>
                  <a:pt x="24" y="178"/>
                </a:cubicBezTo>
                <a:cubicBezTo>
                  <a:pt x="10" y="198"/>
                  <a:pt x="2" y="222"/>
                  <a:pt x="1" y="249"/>
                </a:cubicBezTo>
                <a:cubicBezTo>
                  <a:pt x="0" y="286"/>
                  <a:pt x="14" y="319"/>
                  <a:pt x="36" y="341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3"/>
              </a:gs>
              <a:gs pos="0">
                <a:schemeClr val="accent1"/>
              </a:gs>
              <a:gs pos="62000">
                <a:schemeClr val="accent3"/>
              </a:gs>
              <a:gs pos="31000">
                <a:schemeClr val="accent2"/>
              </a:gs>
            </a:gsLst>
            <a:lin ang="1890000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38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C0DB-18B7-4D2C-9445-AEB0CE823927}" type="datetime1">
              <a:rPr lang="en-GB" smtClean="0"/>
              <a:pPr/>
              <a:t>03/03/2020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r.abdi@tabrizu.ac.ir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4ADB-535F-4817-B5CF-259E6AB48A3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84227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C0DB-18B7-4D2C-9445-AEB0CE823927}" type="datetime1">
              <a:rPr lang="en-GB" smtClean="0"/>
              <a:pPr/>
              <a:t>03/03/2020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r.abdi@tabrizu.ac.ir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4ADB-535F-4817-B5CF-259E6AB48A3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95103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C0DB-18B7-4D2C-9445-AEB0CE823927}" type="datetime1">
              <a:rPr lang="en-GB" smtClean="0"/>
              <a:pPr/>
              <a:t>03/03/2020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r.abdi@tabrizu.ac.ir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4ADB-535F-4817-B5CF-259E6AB48A3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58538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C0DB-18B7-4D2C-9445-AEB0CE823927}" type="datetime1">
              <a:rPr lang="en-GB" smtClean="0"/>
              <a:pPr/>
              <a:t>03/03/2020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r.abdi@tabrizu.ac.ir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4ADB-535F-4817-B5CF-259E6AB48A3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980143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C0DB-18B7-4D2C-9445-AEB0CE823927}" type="datetime1">
              <a:rPr lang="en-GB" smtClean="0"/>
              <a:pPr/>
              <a:t>03/03/2020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r.abdi@tabrizu.ac.ir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4ADB-535F-4817-B5CF-259E6AB48A3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42036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C0DB-18B7-4D2C-9445-AEB0CE823927}" type="datetime1">
              <a:rPr lang="en-GB" smtClean="0"/>
              <a:pPr/>
              <a:t>03/03/2020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r.abdi@tabrizu.ac.ir</a:t>
            </a:r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4ADB-535F-4817-B5CF-259E6AB48A3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660312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C0DB-18B7-4D2C-9445-AEB0CE823927}" type="datetime1">
              <a:rPr lang="en-GB" smtClean="0"/>
              <a:pPr/>
              <a:t>03/03/2020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r.abdi@tabrizu.ac.ir</a:t>
            </a:r>
            <a:endParaRPr lang="en-GB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4ADB-535F-4817-B5CF-259E6AB48A3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726716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 1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0">
                <a:schemeClr val="tx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62" name="Donut 217"/>
          <p:cNvSpPr/>
          <p:nvPr/>
        </p:nvSpPr>
        <p:spPr>
          <a:xfrm>
            <a:off x="-135759" y="-135759"/>
            <a:ext cx="1662140" cy="1662140"/>
          </a:xfrm>
          <a:custGeom>
            <a:avLst/>
            <a:gdLst/>
            <a:ahLst/>
            <a:cxnLst/>
            <a:rect l="l" t="t" r="r" b="b"/>
            <a:pathLst>
              <a:path w="1662140" h="1662140">
                <a:moveTo>
                  <a:pt x="831070" y="187037"/>
                </a:moveTo>
                <a:cubicBezTo>
                  <a:pt x="475380" y="187037"/>
                  <a:pt x="187037" y="475380"/>
                  <a:pt x="187037" y="831070"/>
                </a:cubicBezTo>
                <a:cubicBezTo>
                  <a:pt x="187037" y="1186760"/>
                  <a:pt x="475380" y="1475103"/>
                  <a:pt x="831070" y="1475103"/>
                </a:cubicBezTo>
                <a:cubicBezTo>
                  <a:pt x="1186760" y="1475103"/>
                  <a:pt x="1475103" y="1186760"/>
                  <a:pt x="1475103" y="831070"/>
                </a:cubicBezTo>
                <a:cubicBezTo>
                  <a:pt x="1475103" y="475380"/>
                  <a:pt x="1186760" y="187037"/>
                  <a:pt x="831070" y="187037"/>
                </a:cubicBezTo>
                <a:close/>
                <a:moveTo>
                  <a:pt x="831070" y="159573"/>
                </a:moveTo>
                <a:cubicBezTo>
                  <a:pt x="1201928" y="159573"/>
                  <a:pt x="1502567" y="460212"/>
                  <a:pt x="1502567" y="831070"/>
                </a:cubicBezTo>
                <a:cubicBezTo>
                  <a:pt x="1502567" y="1201928"/>
                  <a:pt x="1201928" y="1502567"/>
                  <a:pt x="831070" y="1502567"/>
                </a:cubicBezTo>
                <a:cubicBezTo>
                  <a:pt x="460212" y="1502567"/>
                  <a:pt x="159573" y="1201928"/>
                  <a:pt x="159573" y="831070"/>
                </a:cubicBezTo>
                <a:cubicBezTo>
                  <a:pt x="159573" y="460212"/>
                  <a:pt x="460212" y="159573"/>
                  <a:pt x="831070" y="159573"/>
                </a:cubicBezTo>
                <a:close/>
                <a:moveTo>
                  <a:pt x="831070" y="130105"/>
                </a:moveTo>
                <a:cubicBezTo>
                  <a:pt x="443938" y="130105"/>
                  <a:pt x="130105" y="443938"/>
                  <a:pt x="130105" y="831070"/>
                </a:cubicBezTo>
                <a:cubicBezTo>
                  <a:pt x="130105" y="1218202"/>
                  <a:pt x="443938" y="1532035"/>
                  <a:pt x="831070" y="1532035"/>
                </a:cubicBezTo>
                <a:cubicBezTo>
                  <a:pt x="1218202" y="1532035"/>
                  <a:pt x="1532035" y="1218202"/>
                  <a:pt x="1532035" y="831070"/>
                </a:cubicBezTo>
                <a:cubicBezTo>
                  <a:pt x="1532035" y="443938"/>
                  <a:pt x="1218202" y="130105"/>
                  <a:pt x="831070" y="130105"/>
                </a:cubicBezTo>
                <a:close/>
                <a:moveTo>
                  <a:pt x="831070" y="83342"/>
                </a:moveTo>
                <a:cubicBezTo>
                  <a:pt x="1244029" y="83342"/>
                  <a:pt x="1578798" y="418111"/>
                  <a:pt x="1578798" y="831070"/>
                </a:cubicBezTo>
                <a:cubicBezTo>
                  <a:pt x="1578798" y="1244029"/>
                  <a:pt x="1244029" y="1578798"/>
                  <a:pt x="831070" y="1578798"/>
                </a:cubicBezTo>
                <a:cubicBezTo>
                  <a:pt x="418111" y="1578798"/>
                  <a:pt x="83342" y="1244029"/>
                  <a:pt x="83342" y="831070"/>
                </a:cubicBezTo>
                <a:cubicBezTo>
                  <a:pt x="83342" y="418111"/>
                  <a:pt x="418111" y="83342"/>
                  <a:pt x="831070" y="83342"/>
                </a:cubicBezTo>
                <a:close/>
                <a:moveTo>
                  <a:pt x="831070" y="59533"/>
                </a:moveTo>
                <a:cubicBezTo>
                  <a:pt x="404962" y="59533"/>
                  <a:pt x="59533" y="404962"/>
                  <a:pt x="59533" y="831070"/>
                </a:cubicBezTo>
                <a:cubicBezTo>
                  <a:pt x="59533" y="1257178"/>
                  <a:pt x="404962" y="1602607"/>
                  <a:pt x="831070" y="1602607"/>
                </a:cubicBezTo>
                <a:cubicBezTo>
                  <a:pt x="1257178" y="1602607"/>
                  <a:pt x="1602607" y="1257178"/>
                  <a:pt x="1602607" y="831070"/>
                </a:cubicBezTo>
                <a:cubicBezTo>
                  <a:pt x="1602607" y="404962"/>
                  <a:pt x="1257178" y="59533"/>
                  <a:pt x="831070" y="59533"/>
                </a:cubicBezTo>
                <a:close/>
                <a:moveTo>
                  <a:pt x="831070" y="47625"/>
                </a:moveTo>
                <a:cubicBezTo>
                  <a:pt x="1263755" y="47625"/>
                  <a:pt x="1614515" y="398385"/>
                  <a:pt x="1614515" y="831070"/>
                </a:cubicBezTo>
                <a:cubicBezTo>
                  <a:pt x="1614515" y="1263755"/>
                  <a:pt x="1263755" y="1614515"/>
                  <a:pt x="831070" y="1614515"/>
                </a:cubicBezTo>
                <a:cubicBezTo>
                  <a:pt x="398385" y="1614515"/>
                  <a:pt x="47625" y="1263755"/>
                  <a:pt x="47625" y="831070"/>
                </a:cubicBezTo>
                <a:cubicBezTo>
                  <a:pt x="47625" y="398385"/>
                  <a:pt x="398385" y="47625"/>
                  <a:pt x="831070" y="47625"/>
                </a:cubicBezTo>
                <a:close/>
                <a:moveTo>
                  <a:pt x="831070" y="19381"/>
                </a:moveTo>
                <a:cubicBezTo>
                  <a:pt x="382787" y="19381"/>
                  <a:pt x="19381" y="382787"/>
                  <a:pt x="19381" y="831070"/>
                </a:cubicBezTo>
                <a:cubicBezTo>
                  <a:pt x="19381" y="1279353"/>
                  <a:pt x="382787" y="1642759"/>
                  <a:pt x="831070" y="1642759"/>
                </a:cubicBezTo>
                <a:cubicBezTo>
                  <a:pt x="1279353" y="1642759"/>
                  <a:pt x="1642759" y="1279353"/>
                  <a:pt x="1642759" y="831070"/>
                </a:cubicBezTo>
                <a:cubicBezTo>
                  <a:pt x="1642759" y="382787"/>
                  <a:pt x="1279353" y="19381"/>
                  <a:pt x="831070" y="19381"/>
                </a:cubicBezTo>
                <a:close/>
                <a:moveTo>
                  <a:pt x="831070" y="0"/>
                </a:moveTo>
                <a:cubicBezTo>
                  <a:pt x="1290057" y="0"/>
                  <a:pt x="1662140" y="372083"/>
                  <a:pt x="1662140" y="831070"/>
                </a:cubicBezTo>
                <a:cubicBezTo>
                  <a:pt x="1662140" y="1290057"/>
                  <a:pt x="1290057" y="1662140"/>
                  <a:pt x="831070" y="1662140"/>
                </a:cubicBezTo>
                <a:cubicBezTo>
                  <a:pt x="372083" y="1662140"/>
                  <a:pt x="0" y="1290057"/>
                  <a:pt x="0" y="831070"/>
                </a:cubicBezTo>
                <a:cubicBezTo>
                  <a:pt x="0" y="372083"/>
                  <a:pt x="372083" y="0"/>
                  <a:pt x="831070" y="0"/>
                </a:cubicBezTo>
                <a:close/>
              </a:path>
            </a:pathLst>
          </a:cu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3" name="Tex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71" name="Rounded Rectangle 53"/>
          <p:cNvSpPr/>
          <p:nvPr/>
        </p:nvSpPr>
        <p:spPr>
          <a:xfrm>
            <a:off x="189186" y="189185"/>
            <a:ext cx="8765628" cy="6479629"/>
          </a:xfrm>
          <a:custGeom>
            <a:avLst/>
            <a:gdLst/>
            <a:ahLst/>
            <a:cxnLst/>
            <a:rect l="l" t="t" r="r" b="b"/>
            <a:pathLst>
              <a:path w="8765628" h="6479629">
                <a:moveTo>
                  <a:pt x="607002" y="6479628"/>
                </a:moveTo>
                <a:lnTo>
                  <a:pt x="8765628" y="6479628"/>
                </a:lnTo>
                <a:lnTo>
                  <a:pt x="8765628" y="6479629"/>
                </a:lnTo>
                <a:lnTo>
                  <a:pt x="8158616" y="6479629"/>
                </a:lnTo>
                <a:lnTo>
                  <a:pt x="6389364" y="6479629"/>
                </a:lnTo>
                <a:lnTo>
                  <a:pt x="607012" y="6479629"/>
                </a:lnTo>
                <a:close/>
                <a:moveTo>
                  <a:pt x="4517156" y="0"/>
                </a:moveTo>
                <a:lnTo>
                  <a:pt x="8475425" y="0"/>
                </a:lnTo>
                <a:cubicBezTo>
                  <a:pt x="8635703" y="10"/>
                  <a:pt x="8765628" y="129941"/>
                  <a:pt x="8765628" y="290221"/>
                </a:cubicBezTo>
                <a:lnTo>
                  <a:pt x="8765628" y="607013"/>
                </a:lnTo>
                <a:lnTo>
                  <a:pt x="8765628" y="2935529"/>
                </a:lnTo>
                <a:lnTo>
                  <a:pt x="8765628" y="4103365"/>
                </a:lnTo>
                <a:lnTo>
                  <a:pt x="8765628" y="5872617"/>
                </a:lnTo>
                <a:lnTo>
                  <a:pt x="8765628" y="6189404"/>
                </a:lnTo>
                <a:cubicBezTo>
                  <a:pt x="8765628" y="6349690"/>
                  <a:pt x="8635691" y="6479627"/>
                  <a:pt x="8475405" y="6479627"/>
                </a:cubicBezTo>
                <a:lnTo>
                  <a:pt x="290223" y="6479627"/>
                </a:lnTo>
                <a:cubicBezTo>
                  <a:pt x="129937" y="6479627"/>
                  <a:pt x="0" y="6349690"/>
                  <a:pt x="0" y="6189404"/>
                </a:cubicBezTo>
                <a:lnTo>
                  <a:pt x="0" y="5872617"/>
                </a:lnTo>
                <a:lnTo>
                  <a:pt x="0" y="3544099"/>
                </a:lnTo>
                <a:lnTo>
                  <a:pt x="0" y="796828"/>
                </a:lnTo>
                <a:cubicBezTo>
                  <a:pt x="98966" y="973904"/>
                  <a:pt x="288723" y="1092262"/>
                  <a:pt x="506124" y="1092262"/>
                </a:cubicBezTo>
                <a:cubicBezTo>
                  <a:pt x="829839" y="1092262"/>
                  <a:pt x="1092262" y="829839"/>
                  <a:pt x="1092262" y="506124"/>
                </a:cubicBezTo>
                <a:cubicBezTo>
                  <a:pt x="1092262" y="288724"/>
                  <a:pt x="973904" y="98967"/>
                  <a:pt x="796830" y="1"/>
                </a:cubicBezTo>
                <a:lnTo>
                  <a:pt x="4517156" y="1"/>
                </a:ln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  <a:gs pos="46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72" name="Donut 93"/>
          <p:cNvSpPr/>
          <p:nvPr/>
        </p:nvSpPr>
        <p:spPr>
          <a:xfrm>
            <a:off x="189208" y="189185"/>
            <a:ext cx="1177601" cy="1177622"/>
          </a:xfrm>
          <a:custGeom>
            <a:avLst/>
            <a:gdLst/>
            <a:ahLst/>
            <a:cxnLst/>
            <a:rect l="l" t="t" r="r" b="b"/>
            <a:pathLst>
              <a:path w="1177601" h="1177622">
                <a:moveTo>
                  <a:pt x="900025" y="0"/>
                </a:moveTo>
                <a:lnTo>
                  <a:pt x="942983" y="0"/>
                </a:lnTo>
                <a:cubicBezTo>
                  <a:pt x="1087408" y="120933"/>
                  <a:pt x="1177601" y="302996"/>
                  <a:pt x="1177601" y="506125"/>
                </a:cubicBezTo>
                <a:cubicBezTo>
                  <a:pt x="1177601" y="876983"/>
                  <a:pt x="876962" y="1177622"/>
                  <a:pt x="506104" y="1177622"/>
                </a:cubicBezTo>
                <a:cubicBezTo>
                  <a:pt x="302985" y="1177622"/>
                  <a:pt x="120931" y="1087438"/>
                  <a:pt x="0" y="943024"/>
                </a:cubicBezTo>
                <a:lnTo>
                  <a:pt x="0" y="900068"/>
                </a:lnTo>
                <a:cubicBezTo>
                  <a:pt x="115715" y="1052925"/>
                  <a:pt x="299555" y="1150158"/>
                  <a:pt x="506104" y="1150158"/>
                </a:cubicBezTo>
                <a:cubicBezTo>
                  <a:pt x="861794" y="1150158"/>
                  <a:pt x="1150137" y="861815"/>
                  <a:pt x="1150137" y="506125"/>
                </a:cubicBezTo>
                <a:cubicBezTo>
                  <a:pt x="1150137" y="299565"/>
                  <a:pt x="1052894" y="115717"/>
                  <a:pt x="900025" y="0"/>
                </a:cubicBezTo>
                <a:close/>
              </a:path>
            </a:pathLst>
          </a:custGeom>
          <a:solidFill>
            <a:schemeClr val="tx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3" name="Donut 94"/>
          <p:cNvSpPr/>
          <p:nvPr/>
        </p:nvSpPr>
        <p:spPr>
          <a:xfrm>
            <a:off x="189207" y="189186"/>
            <a:ext cx="1253832" cy="1253852"/>
          </a:xfrm>
          <a:custGeom>
            <a:avLst/>
            <a:gdLst/>
            <a:ahLst/>
            <a:cxnLst/>
            <a:rect l="l" t="t" r="r" b="b"/>
            <a:pathLst>
              <a:path w="1253832" h="1253852">
                <a:moveTo>
                  <a:pt x="989075" y="0"/>
                </a:moveTo>
                <a:lnTo>
                  <a:pt x="1053474" y="0"/>
                </a:lnTo>
                <a:cubicBezTo>
                  <a:pt x="1178453" y="131817"/>
                  <a:pt x="1253832" y="310168"/>
                  <a:pt x="1253832" y="506124"/>
                </a:cubicBezTo>
                <a:cubicBezTo>
                  <a:pt x="1253832" y="919083"/>
                  <a:pt x="919063" y="1253852"/>
                  <a:pt x="506104" y="1253852"/>
                </a:cubicBezTo>
                <a:cubicBezTo>
                  <a:pt x="310157" y="1253852"/>
                  <a:pt x="131814" y="1178480"/>
                  <a:pt x="0" y="1053511"/>
                </a:cubicBezTo>
                <a:lnTo>
                  <a:pt x="0" y="989119"/>
                </a:lnTo>
                <a:cubicBezTo>
                  <a:pt x="126651" y="1123784"/>
                  <a:pt x="306649" y="1207089"/>
                  <a:pt x="506104" y="1207089"/>
                </a:cubicBezTo>
                <a:cubicBezTo>
                  <a:pt x="893236" y="1207089"/>
                  <a:pt x="1207069" y="893256"/>
                  <a:pt x="1207069" y="506124"/>
                </a:cubicBezTo>
                <a:cubicBezTo>
                  <a:pt x="1207069" y="306658"/>
                  <a:pt x="1123755" y="126650"/>
                  <a:pt x="989075" y="0"/>
                </a:cubicBezTo>
                <a:close/>
              </a:path>
            </a:pathLst>
          </a:custGeom>
          <a:solidFill>
            <a:schemeClr val="tx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5" name="Donut 95"/>
          <p:cNvSpPr/>
          <p:nvPr/>
        </p:nvSpPr>
        <p:spPr>
          <a:xfrm>
            <a:off x="189208" y="189185"/>
            <a:ext cx="1289549" cy="1289570"/>
          </a:xfrm>
          <a:custGeom>
            <a:avLst/>
            <a:gdLst/>
            <a:ahLst/>
            <a:cxnLst/>
            <a:rect l="l" t="t" r="r" b="b"/>
            <a:pathLst>
              <a:path w="1289549" h="1289570">
                <a:moveTo>
                  <a:pt x="1084199" y="0"/>
                </a:moveTo>
                <a:lnTo>
                  <a:pt x="1099567" y="0"/>
                </a:lnTo>
                <a:cubicBezTo>
                  <a:pt x="1219027" y="134571"/>
                  <a:pt x="1289549" y="312112"/>
                  <a:pt x="1289549" y="506125"/>
                </a:cubicBezTo>
                <a:cubicBezTo>
                  <a:pt x="1289549" y="938810"/>
                  <a:pt x="938789" y="1289570"/>
                  <a:pt x="506104" y="1289570"/>
                </a:cubicBezTo>
                <a:cubicBezTo>
                  <a:pt x="312101" y="1289570"/>
                  <a:pt x="134568" y="1219055"/>
                  <a:pt x="0" y="1099605"/>
                </a:cubicBezTo>
                <a:lnTo>
                  <a:pt x="0" y="1084237"/>
                </a:lnTo>
                <a:cubicBezTo>
                  <a:pt x="133633" y="1205577"/>
                  <a:pt x="311450" y="1277662"/>
                  <a:pt x="506104" y="1277662"/>
                </a:cubicBezTo>
                <a:cubicBezTo>
                  <a:pt x="932212" y="1277662"/>
                  <a:pt x="1277641" y="932233"/>
                  <a:pt x="1277641" y="506125"/>
                </a:cubicBezTo>
                <a:cubicBezTo>
                  <a:pt x="1277641" y="311461"/>
                  <a:pt x="1205549" y="133636"/>
                  <a:pt x="1084199" y="0"/>
                </a:cubicBezTo>
                <a:close/>
              </a:path>
            </a:pathLst>
          </a:custGeom>
          <a:solidFill>
            <a:schemeClr val="tx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7" name="Donut 96"/>
          <p:cNvSpPr/>
          <p:nvPr/>
        </p:nvSpPr>
        <p:spPr>
          <a:xfrm>
            <a:off x="189207" y="189188"/>
            <a:ext cx="1337174" cy="1337193"/>
          </a:xfrm>
          <a:custGeom>
            <a:avLst/>
            <a:gdLst/>
            <a:ahLst/>
            <a:cxnLst/>
            <a:rect l="l" t="t" r="r" b="b"/>
            <a:pathLst>
              <a:path w="1337174" h="1337193">
                <a:moveTo>
                  <a:pt x="1136018" y="0"/>
                </a:moveTo>
                <a:lnTo>
                  <a:pt x="1161029" y="0"/>
                </a:lnTo>
                <a:cubicBezTo>
                  <a:pt x="1272463" y="138414"/>
                  <a:pt x="1337174" y="314711"/>
                  <a:pt x="1337174" y="506123"/>
                </a:cubicBezTo>
                <a:cubicBezTo>
                  <a:pt x="1337174" y="965110"/>
                  <a:pt x="965091" y="1337193"/>
                  <a:pt x="506104" y="1337193"/>
                </a:cubicBezTo>
                <a:cubicBezTo>
                  <a:pt x="314701" y="1337193"/>
                  <a:pt x="138411" y="1272488"/>
                  <a:pt x="0" y="1161064"/>
                </a:cubicBezTo>
                <a:lnTo>
                  <a:pt x="0" y="1136052"/>
                </a:lnTo>
                <a:cubicBezTo>
                  <a:pt x="136833" y="1250830"/>
                  <a:pt x="313646" y="1317812"/>
                  <a:pt x="506104" y="1317812"/>
                </a:cubicBezTo>
                <a:cubicBezTo>
                  <a:pt x="954387" y="1317812"/>
                  <a:pt x="1317793" y="954406"/>
                  <a:pt x="1317793" y="506123"/>
                </a:cubicBezTo>
                <a:cubicBezTo>
                  <a:pt x="1317793" y="313656"/>
                  <a:pt x="1250805" y="136835"/>
                  <a:pt x="1136018" y="0"/>
                </a:cubicBezTo>
                <a:close/>
              </a:path>
            </a:pathLst>
          </a:custGeom>
          <a:solidFill>
            <a:schemeClr val="tx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1" name="Rectangle 180"/>
          <p:cNvSpPr/>
          <p:nvPr/>
        </p:nvSpPr>
        <p:spPr>
          <a:xfrm>
            <a:off x="0" y="0"/>
            <a:ext cx="9144000" cy="123825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0">
                <a:schemeClr val="tx1">
                  <a:alpha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82" name="Rectangle 181"/>
          <p:cNvSpPr/>
          <p:nvPr/>
        </p:nvSpPr>
        <p:spPr>
          <a:xfrm rot="16200000">
            <a:off x="-3368275" y="3368277"/>
            <a:ext cx="6858000" cy="121446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0">
                <a:schemeClr val="tx1">
                  <a:alpha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3" name="Rectangle 182"/>
          <p:cNvSpPr/>
          <p:nvPr/>
        </p:nvSpPr>
        <p:spPr>
          <a:xfrm rot="5400000">
            <a:off x="5654276" y="3368277"/>
            <a:ext cx="6858000" cy="121446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0">
                <a:schemeClr val="tx1">
                  <a:alpha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4" name="Rectangle 183"/>
          <p:cNvSpPr/>
          <p:nvPr/>
        </p:nvSpPr>
        <p:spPr>
          <a:xfrm rot="10800000">
            <a:off x="2" y="6734174"/>
            <a:ext cx="9144000" cy="123825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0">
                <a:schemeClr val="tx1">
                  <a:alpha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85" name="Oval 184"/>
          <p:cNvSpPr/>
          <p:nvPr/>
        </p:nvSpPr>
        <p:spPr>
          <a:xfrm>
            <a:off x="1419226" y="1129672"/>
            <a:ext cx="15715" cy="15715"/>
          </a:xfrm>
          <a:prstGeom prst="ellipse">
            <a:avLst/>
          </a:prstGeom>
          <a:gradFill>
            <a:gsLst>
              <a:gs pos="100000">
                <a:schemeClr val="tx1">
                  <a:alpha val="23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86" name="Oval 185"/>
          <p:cNvSpPr/>
          <p:nvPr/>
        </p:nvSpPr>
        <p:spPr>
          <a:xfrm>
            <a:off x="1301639" y="1085983"/>
            <a:ext cx="15715" cy="15715"/>
          </a:xfrm>
          <a:prstGeom prst="ellipse">
            <a:avLst/>
          </a:prstGeom>
          <a:solidFill>
            <a:srgbClr val="2164B5">
              <a:alpha val="9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7" name="Group 186"/>
          <p:cNvGrpSpPr/>
          <p:nvPr/>
        </p:nvGrpSpPr>
        <p:grpSpPr>
          <a:xfrm>
            <a:off x="206883" y="291601"/>
            <a:ext cx="1402483" cy="1272307"/>
            <a:chOff x="206883" y="291601"/>
            <a:chExt cx="1402483" cy="1272307"/>
          </a:xfrm>
        </p:grpSpPr>
        <p:sp>
          <p:nvSpPr>
            <p:cNvPr id="188" name="Oval 187"/>
            <p:cNvSpPr/>
            <p:nvPr userDrawn="1"/>
          </p:nvSpPr>
          <p:spPr>
            <a:xfrm>
              <a:off x="1317768" y="1262032"/>
              <a:ext cx="15715" cy="15715"/>
            </a:xfrm>
            <a:prstGeom prst="ellipse">
              <a:avLst/>
            </a:prstGeom>
            <a:gradFill>
              <a:gsLst>
                <a:gs pos="100000">
                  <a:schemeClr val="tx1">
                    <a:alpha val="23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grpSp>
          <p:nvGrpSpPr>
            <p:cNvPr id="189" name="Group 188"/>
            <p:cNvGrpSpPr/>
            <p:nvPr userDrawn="1"/>
          </p:nvGrpSpPr>
          <p:grpSpPr>
            <a:xfrm>
              <a:off x="206883" y="291601"/>
              <a:ext cx="1402483" cy="1272307"/>
              <a:chOff x="206883" y="291601"/>
              <a:chExt cx="1402483" cy="1272307"/>
            </a:xfrm>
          </p:grpSpPr>
          <p:sp>
            <p:nvSpPr>
              <p:cNvPr id="190" name="Oval 189"/>
              <p:cNvSpPr/>
              <p:nvPr userDrawn="1"/>
            </p:nvSpPr>
            <p:spPr>
              <a:xfrm>
                <a:off x="1437770" y="1084096"/>
                <a:ext cx="45719" cy="45719"/>
              </a:xfrm>
              <a:prstGeom prst="ellipse">
                <a:avLst/>
              </a:prstGeom>
              <a:solidFill>
                <a:schemeClr val="tx1"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GB"/>
              </a:p>
            </p:txBody>
          </p:sp>
          <p:sp>
            <p:nvSpPr>
              <p:cNvPr id="194" name="Oval 193"/>
              <p:cNvSpPr/>
              <p:nvPr userDrawn="1"/>
            </p:nvSpPr>
            <p:spPr>
              <a:xfrm>
                <a:off x="1459703" y="1055848"/>
                <a:ext cx="15715" cy="15715"/>
              </a:xfrm>
              <a:prstGeom prst="ellipse">
                <a:avLst/>
              </a:prstGeom>
              <a:solidFill>
                <a:schemeClr val="tx1"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GB"/>
              </a:p>
            </p:txBody>
          </p:sp>
          <p:sp>
            <p:nvSpPr>
              <p:cNvPr id="195" name="Oval 194"/>
              <p:cNvSpPr/>
              <p:nvPr userDrawn="1"/>
            </p:nvSpPr>
            <p:spPr>
              <a:xfrm>
                <a:off x="847249" y="1518189"/>
                <a:ext cx="45719" cy="45719"/>
              </a:xfrm>
              <a:prstGeom prst="ellipse">
                <a:avLst/>
              </a:prstGeom>
              <a:solidFill>
                <a:schemeClr val="tx1"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6" name="Oval 195"/>
              <p:cNvSpPr/>
              <p:nvPr userDrawn="1"/>
            </p:nvSpPr>
            <p:spPr>
              <a:xfrm>
                <a:off x="1499457" y="312570"/>
                <a:ext cx="15715" cy="15715"/>
              </a:xfrm>
              <a:prstGeom prst="ellipse">
                <a:avLst/>
              </a:prstGeom>
              <a:solidFill>
                <a:schemeClr val="tx1"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7" name="Oval 196"/>
              <p:cNvSpPr/>
              <p:nvPr userDrawn="1"/>
            </p:nvSpPr>
            <p:spPr>
              <a:xfrm>
                <a:off x="1444703" y="291601"/>
                <a:ext cx="15715" cy="15715"/>
              </a:xfrm>
              <a:prstGeom prst="ellipse">
                <a:avLst/>
              </a:prstGeom>
              <a:solidFill>
                <a:schemeClr val="tx1"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8" name="Oval 197"/>
              <p:cNvSpPr/>
              <p:nvPr userDrawn="1"/>
            </p:nvSpPr>
            <p:spPr>
              <a:xfrm>
                <a:off x="1458470" y="307475"/>
                <a:ext cx="28860" cy="31254"/>
              </a:xfrm>
              <a:prstGeom prst="ellipse">
                <a:avLst/>
              </a:prstGeom>
              <a:solidFill>
                <a:schemeClr val="tx1"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9" name="Oval 198"/>
              <p:cNvSpPr/>
              <p:nvPr userDrawn="1"/>
            </p:nvSpPr>
            <p:spPr>
              <a:xfrm>
                <a:off x="206883" y="1397495"/>
                <a:ext cx="32400" cy="31254"/>
              </a:xfrm>
              <a:prstGeom prst="ellipse">
                <a:avLst/>
              </a:prstGeom>
              <a:solidFill>
                <a:schemeClr val="tx1"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0" name="Oval 199"/>
              <p:cNvSpPr/>
              <p:nvPr userDrawn="1"/>
            </p:nvSpPr>
            <p:spPr>
              <a:xfrm>
                <a:off x="902492" y="1515429"/>
                <a:ext cx="15715" cy="15715"/>
              </a:xfrm>
              <a:prstGeom prst="ellipse">
                <a:avLst/>
              </a:prstGeom>
              <a:solidFill>
                <a:schemeClr val="tx1"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1" name="Oval 200"/>
              <p:cNvSpPr/>
              <p:nvPr userDrawn="1"/>
            </p:nvSpPr>
            <p:spPr>
              <a:xfrm>
                <a:off x="239775" y="1422561"/>
                <a:ext cx="15715" cy="15715"/>
              </a:xfrm>
              <a:prstGeom prst="ellipse">
                <a:avLst/>
              </a:prstGeom>
              <a:solidFill>
                <a:schemeClr val="tx1"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2" name="Oval 201"/>
              <p:cNvSpPr/>
              <p:nvPr userDrawn="1"/>
            </p:nvSpPr>
            <p:spPr>
              <a:xfrm>
                <a:off x="235805" y="1454909"/>
                <a:ext cx="15715" cy="15715"/>
              </a:xfrm>
              <a:prstGeom prst="ellipse">
                <a:avLst/>
              </a:prstGeom>
              <a:solidFill>
                <a:schemeClr val="tx1"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3" name="Oval 202"/>
              <p:cNvSpPr/>
              <p:nvPr userDrawn="1"/>
            </p:nvSpPr>
            <p:spPr>
              <a:xfrm>
                <a:off x="433925" y="1525554"/>
                <a:ext cx="36000" cy="36000"/>
              </a:xfrm>
              <a:prstGeom prst="ellipse">
                <a:avLst/>
              </a:prstGeom>
              <a:solidFill>
                <a:schemeClr val="tx1"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4" name="Oval 203"/>
              <p:cNvSpPr/>
              <p:nvPr userDrawn="1"/>
            </p:nvSpPr>
            <p:spPr>
              <a:xfrm>
                <a:off x="1174977" y="1409708"/>
                <a:ext cx="15715" cy="15715"/>
              </a:xfrm>
              <a:prstGeom prst="ellipse">
                <a:avLst/>
              </a:prstGeom>
              <a:solidFill>
                <a:schemeClr val="tx1"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5" name="Oval 204"/>
              <p:cNvSpPr/>
              <p:nvPr userDrawn="1"/>
            </p:nvSpPr>
            <p:spPr>
              <a:xfrm>
                <a:off x="1196828" y="1443456"/>
                <a:ext cx="15715" cy="15715"/>
              </a:xfrm>
              <a:prstGeom prst="ellipse">
                <a:avLst/>
              </a:prstGeom>
              <a:solidFill>
                <a:schemeClr val="tx1"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6" name="Oval 205"/>
              <p:cNvSpPr/>
              <p:nvPr userDrawn="1"/>
            </p:nvSpPr>
            <p:spPr>
              <a:xfrm>
                <a:off x="1156569" y="1437320"/>
                <a:ext cx="15715" cy="15715"/>
              </a:xfrm>
              <a:prstGeom prst="ellipse">
                <a:avLst/>
              </a:prstGeom>
              <a:solidFill>
                <a:schemeClr val="tx1"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7" name="Oval 206"/>
              <p:cNvSpPr/>
              <p:nvPr userDrawn="1"/>
            </p:nvSpPr>
            <p:spPr>
              <a:xfrm>
                <a:off x="1541528" y="720944"/>
                <a:ext cx="45719" cy="45719"/>
              </a:xfrm>
              <a:prstGeom prst="ellipse">
                <a:avLst/>
              </a:prstGeom>
              <a:solidFill>
                <a:schemeClr val="tx1"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8" name="Oval 207"/>
              <p:cNvSpPr/>
              <p:nvPr userDrawn="1"/>
            </p:nvSpPr>
            <p:spPr>
              <a:xfrm>
                <a:off x="1593651" y="737667"/>
                <a:ext cx="15715" cy="15715"/>
              </a:xfrm>
              <a:prstGeom prst="ellipse">
                <a:avLst/>
              </a:prstGeom>
              <a:solidFill>
                <a:schemeClr val="tx1"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" name="Oval 208"/>
              <p:cNvSpPr/>
              <p:nvPr userDrawn="1"/>
            </p:nvSpPr>
            <p:spPr>
              <a:xfrm>
                <a:off x="1541773" y="670192"/>
                <a:ext cx="28860" cy="31254"/>
              </a:xfrm>
              <a:prstGeom prst="ellipse">
                <a:avLst/>
              </a:prstGeom>
              <a:solidFill>
                <a:schemeClr val="tx1"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" name="Oval 209"/>
              <p:cNvSpPr/>
              <p:nvPr userDrawn="1"/>
            </p:nvSpPr>
            <p:spPr>
              <a:xfrm>
                <a:off x="1547289" y="460957"/>
                <a:ext cx="15715" cy="15715"/>
              </a:xfrm>
              <a:prstGeom prst="ellipse">
                <a:avLst/>
              </a:prstGeom>
              <a:solidFill>
                <a:schemeClr val="tx1"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1" name="Oval 210"/>
              <p:cNvSpPr/>
              <p:nvPr userDrawn="1"/>
            </p:nvSpPr>
            <p:spPr>
              <a:xfrm>
                <a:off x="454897" y="1503192"/>
                <a:ext cx="15715" cy="15715"/>
              </a:xfrm>
              <a:prstGeom prst="ellipse">
                <a:avLst/>
              </a:prstGeom>
              <a:solidFill>
                <a:schemeClr val="tx1"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12" name="Group 211"/>
          <p:cNvGrpSpPr/>
          <p:nvPr/>
        </p:nvGrpSpPr>
        <p:grpSpPr>
          <a:xfrm>
            <a:off x="268567" y="233027"/>
            <a:ext cx="1222177" cy="1208308"/>
            <a:chOff x="268567" y="233027"/>
            <a:chExt cx="1222177" cy="1208308"/>
          </a:xfrm>
          <a:solidFill>
            <a:schemeClr val="bg1">
              <a:lumMod val="95000"/>
            </a:schemeClr>
          </a:solidFill>
        </p:grpSpPr>
        <p:sp>
          <p:nvSpPr>
            <p:cNvPr id="213" name="Oval 212"/>
            <p:cNvSpPr/>
            <p:nvPr userDrawn="1"/>
          </p:nvSpPr>
          <p:spPr>
            <a:xfrm>
              <a:off x="1187624" y="1255044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4" name="Oval 213"/>
            <p:cNvSpPr/>
            <p:nvPr userDrawn="1"/>
          </p:nvSpPr>
          <p:spPr>
            <a:xfrm>
              <a:off x="1296448" y="423072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15" name="Group 214"/>
            <p:cNvGrpSpPr/>
            <p:nvPr userDrawn="1"/>
          </p:nvGrpSpPr>
          <p:grpSpPr>
            <a:xfrm>
              <a:off x="268567" y="233027"/>
              <a:ext cx="1222177" cy="1208308"/>
              <a:chOff x="268567" y="233027"/>
              <a:chExt cx="1222177" cy="1208308"/>
            </a:xfrm>
            <a:grpFill/>
          </p:grpSpPr>
          <p:sp>
            <p:nvSpPr>
              <p:cNvPr id="217" name="Oval 216"/>
              <p:cNvSpPr/>
              <p:nvPr userDrawn="1"/>
            </p:nvSpPr>
            <p:spPr>
              <a:xfrm>
                <a:off x="1311161" y="259671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9" name="Oval 218"/>
              <p:cNvSpPr/>
              <p:nvPr userDrawn="1"/>
            </p:nvSpPr>
            <p:spPr>
              <a:xfrm>
                <a:off x="1000613" y="1218537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0" name="Oval 219"/>
              <p:cNvSpPr/>
              <p:nvPr userDrawn="1"/>
            </p:nvSpPr>
            <p:spPr>
              <a:xfrm>
                <a:off x="1073955" y="1224966"/>
                <a:ext cx="15715" cy="157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1" name="Oval 220"/>
              <p:cNvSpPr/>
              <p:nvPr userDrawn="1"/>
            </p:nvSpPr>
            <p:spPr>
              <a:xfrm>
                <a:off x="268567" y="1270654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2" name="Oval 221"/>
              <p:cNvSpPr/>
              <p:nvPr userDrawn="1"/>
            </p:nvSpPr>
            <p:spPr>
              <a:xfrm>
                <a:off x="341909" y="1246130"/>
                <a:ext cx="15715" cy="157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3" name="Oval 222"/>
              <p:cNvSpPr/>
              <p:nvPr userDrawn="1"/>
            </p:nvSpPr>
            <p:spPr>
              <a:xfrm>
                <a:off x="370808" y="1395616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4" name="Oval 223"/>
              <p:cNvSpPr/>
              <p:nvPr userDrawn="1"/>
            </p:nvSpPr>
            <p:spPr>
              <a:xfrm>
                <a:off x="895347" y="1389114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5" name="Oval 224"/>
              <p:cNvSpPr/>
              <p:nvPr userDrawn="1"/>
            </p:nvSpPr>
            <p:spPr>
              <a:xfrm>
                <a:off x="514352" y="1363766"/>
                <a:ext cx="25200" cy="25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5" name="Oval 234"/>
              <p:cNvSpPr/>
              <p:nvPr userDrawn="1"/>
            </p:nvSpPr>
            <p:spPr>
              <a:xfrm>
                <a:off x="1284840" y="1059536"/>
                <a:ext cx="46800" cy="46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7" name="Oval 236"/>
              <p:cNvSpPr/>
              <p:nvPr userDrawn="1"/>
            </p:nvSpPr>
            <p:spPr>
              <a:xfrm>
                <a:off x="955885" y="1366108"/>
                <a:ext cx="15715" cy="157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9" name="Oval 238"/>
              <p:cNvSpPr/>
              <p:nvPr userDrawn="1"/>
            </p:nvSpPr>
            <p:spPr>
              <a:xfrm>
                <a:off x="1251059" y="233027"/>
                <a:ext cx="18000" cy="18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0" name="Oval 239"/>
              <p:cNvSpPr/>
              <p:nvPr userDrawn="1"/>
            </p:nvSpPr>
            <p:spPr>
              <a:xfrm>
                <a:off x="1434564" y="664165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1" name="Oval 240"/>
              <p:cNvSpPr/>
              <p:nvPr userDrawn="1"/>
            </p:nvSpPr>
            <p:spPr>
              <a:xfrm>
                <a:off x="1295462" y="785880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" name="Oval 241"/>
              <p:cNvSpPr/>
              <p:nvPr userDrawn="1"/>
            </p:nvSpPr>
            <p:spPr>
              <a:xfrm>
                <a:off x="1415920" y="698832"/>
                <a:ext cx="15715" cy="157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3" name="Oval 242"/>
              <p:cNvSpPr/>
              <p:nvPr userDrawn="1"/>
            </p:nvSpPr>
            <p:spPr>
              <a:xfrm>
                <a:off x="1469144" y="908719"/>
                <a:ext cx="21600" cy="2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16" name="Oval 215"/>
            <p:cNvSpPr/>
            <p:nvPr userDrawn="1"/>
          </p:nvSpPr>
          <p:spPr>
            <a:xfrm>
              <a:off x="1287244" y="46174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4" name="Rectangle 168"/>
          <p:cNvSpPr/>
          <p:nvPr/>
        </p:nvSpPr>
        <p:spPr>
          <a:xfrm rot="14904618">
            <a:off x="1407941" y="93986"/>
            <a:ext cx="24776" cy="468294"/>
          </a:xfrm>
          <a:custGeom>
            <a:avLst/>
            <a:gdLst/>
            <a:ahLst/>
            <a:cxnLst/>
            <a:rect l="l" t="t" r="r" b="b"/>
            <a:pathLst>
              <a:path w="24776" h="468294">
                <a:moveTo>
                  <a:pt x="24776" y="468294"/>
                </a:moveTo>
                <a:lnTo>
                  <a:pt x="0" y="468294"/>
                </a:lnTo>
                <a:lnTo>
                  <a:pt x="0" y="3000"/>
                </a:lnTo>
                <a:lnTo>
                  <a:pt x="24776" y="0"/>
                </a:lnTo>
                <a:close/>
              </a:path>
            </a:pathLst>
          </a:custGeom>
          <a:gradFill>
            <a:gsLst>
              <a:gs pos="100000">
                <a:schemeClr val="tx1">
                  <a:alpha val="12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46" name="Rectangle 169"/>
          <p:cNvSpPr/>
          <p:nvPr/>
        </p:nvSpPr>
        <p:spPr>
          <a:xfrm rot="14904618">
            <a:off x="1520192" y="-18839"/>
            <a:ext cx="45719" cy="690010"/>
          </a:xfrm>
          <a:custGeom>
            <a:avLst/>
            <a:gdLst/>
            <a:ahLst/>
            <a:cxnLst/>
            <a:rect l="l" t="t" r="r" b="b"/>
            <a:pathLst>
              <a:path w="45719" h="690010">
                <a:moveTo>
                  <a:pt x="45719" y="690010"/>
                </a:moveTo>
                <a:lnTo>
                  <a:pt x="0" y="690010"/>
                </a:lnTo>
                <a:lnTo>
                  <a:pt x="0" y="4566"/>
                </a:lnTo>
                <a:cubicBezTo>
                  <a:pt x="15397" y="4805"/>
                  <a:pt x="30725" y="3964"/>
                  <a:pt x="45719" y="0"/>
                </a:cubicBezTo>
                <a:close/>
              </a:path>
            </a:pathLst>
          </a:custGeom>
          <a:gradFill>
            <a:gsLst>
              <a:gs pos="100000">
                <a:schemeClr val="tx1">
                  <a:alpha val="12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47" name="Rectangle 159"/>
          <p:cNvSpPr/>
          <p:nvPr/>
        </p:nvSpPr>
        <p:spPr>
          <a:xfrm rot="18977474">
            <a:off x="1248322" y="1018270"/>
            <a:ext cx="45719" cy="395859"/>
          </a:xfrm>
          <a:custGeom>
            <a:avLst/>
            <a:gdLst/>
            <a:ahLst/>
            <a:cxnLst/>
            <a:rect l="l" t="t" r="r" b="b"/>
            <a:pathLst>
              <a:path w="45719" h="395859">
                <a:moveTo>
                  <a:pt x="45719" y="0"/>
                </a:moveTo>
                <a:lnTo>
                  <a:pt x="45719" y="395859"/>
                </a:lnTo>
                <a:lnTo>
                  <a:pt x="0" y="395859"/>
                </a:lnTo>
                <a:lnTo>
                  <a:pt x="0" y="4945"/>
                </a:lnTo>
                <a:lnTo>
                  <a:pt x="41682" y="0"/>
                </a:lnTo>
                <a:close/>
              </a:path>
            </a:pathLst>
          </a:custGeom>
          <a:gradFill>
            <a:gsLst>
              <a:gs pos="100000">
                <a:schemeClr val="tx1">
                  <a:alpha val="12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49" name="Rectangle 160"/>
          <p:cNvSpPr/>
          <p:nvPr/>
        </p:nvSpPr>
        <p:spPr>
          <a:xfrm rot="18977474">
            <a:off x="1347648" y="1006445"/>
            <a:ext cx="21537" cy="725696"/>
          </a:xfrm>
          <a:custGeom>
            <a:avLst/>
            <a:gdLst/>
            <a:ahLst/>
            <a:cxnLst/>
            <a:rect l="l" t="t" r="r" b="b"/>
            <a:pathLst>
              <a:path w="21537" h="725696">
                <a:moveTo>
                  <a:pt x="21537" y="0"/>
                </a:moveTo>
                <a:lnTo>
                  <a:pt x="21537" y="725696"/>
                </a:lnTo>
                <a:lnTo>
                  <a:pt x="0" y="725696"/>
                </a:lnTo>
                <a:lnTo>
                  <a:pt x="0" y="577"/>
                </a:lnTo>
                <a:cubicBezTo>
                  <a:pt x="7198" y="1437"/>
                  <a:pt x="14390" y="1269"/>
                  <a:pt x="21537" y="0"/>
                </a:cubicBezTo>
                <a:close/>
              </a:path>
            </a:pathLst>
          </a:custGeom>
          <a:gradFill>
            <a:gsLst>
              <a:gs pos="100000">
                <a:schemeClr val="tx1">
                  <a:alpha val="12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50" name="Rectangle 173"/>
          <p:cNvSpPr/>
          <p:nvPr/>
        </p:nvSpPr>
        <p:spPr>
          <a:xfrm rot="18977474">
            <a:off x="1231635" y="1062503"/>
            <a:ext cx="40824" cy="510410"/>
          </a:xfrm>
          <a:custGeom>
            <a:avLst/>
            <a:gdLst/>
            <a:ahLst/>
            <a:cxnLst/>
            <a:rect l="l" t="t" r="r" b="b"/>
            <a:pathLst>
              <a:path w="40824" h="510410">
                <a:moveTo>
                  <a:pt x="40824" y="2986"/>
                </a:moveTo>
                <a:lnTo>
                  <a:pt x="40824" y="510410"/>
                </a:lnTo>
                <a:lnTo>
                  <a:pt x="0" y="5104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tx1">
                  <a:alpha val="12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grpSp>
        <p:nvGrpSpPr>
          <p:cNvPr id="251" name="Group 250"/>
          <p:cNvGrpSpPr/>
          <p:nvPr/>
        </p:nvGrpSpPr>
        <p:grpSpPr>
          <a:xfrm>
            <a:off x="189186" y="189185"/>
            <a:ext cx="1012249" cy="1012249"/>
            <a:chOff x="483982" y="220857"/>
            <a:chExt cx="1816158" cy="1816158"/>
          </a:xfrm>
        </p:grpSpPr>
        <p:sp>
          <p:nvSpPr>
            <p:cNvPr id="252" name="Oval 251"/>
            <p:cNvSpPr/>
            <p:nvPr userDrawn="1"/>
          </p:nvSpPr>
          <p:spPr>
            <a:xfrm>
              <a:off x="483982" y="220857"/>
              <a:ext cx="1816158" cy="1816158"/>
            </a:xfrm>
            <a:prstGeom prst="ellipse">
              <a:avLst/>
            </a:prstGeom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16200000" scaled="1"/>
            </a:gra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53" name="Group 252"/>
            <p:cNvGrpSpPr/>
            <p:nvPr userDrawn="1"/>
          </p:nvGrpSpPr>
          <p:grpSpPr>
            <a:xfrm>
              <a:off x="483982" y="220857"/>
              <a:ext cx="1816158" cy="1816158"/>
              <a:chOff x="483982" y="220857"/>
              <a:chExt cx="1816158" cy="1816158"/>
            </a:xfrm>
          </p:grpSpPr>
          <p:sp>
            <p:nvSpPr>
              <p:cNvPr id="254" name="Oval 253"/>
              <p:cNvSpPr/>
              <p:nvPr userDrawn="1"/>
            </p:nvSpPr>
            <p:spPr>
              <a:xfrm>
                <a:off x="483982" y="220857"/>
                <a:ext cx="1816158" cy="1816158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>
                      <a:lumMod val="50000"/>
                    </a:schemeClr>
                  </a:gs>
                </a:gsLst>
                <a:lin ang="16200000" scaled="1"/>
              </a:gra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5" name="Oval 9"/>
              <p:cNvSpPr/>
              <p:nvPr userDrawn="1"/>
            </p:nvSpPr>
            <p:spPr>
              <a:xfrm>
                <a:off x="559522" y="264840"/>
                <a:ext cx="1665078" cy="635496"/>
              </a:xfrm>
              <a:custGeom>
                <a:avLst/>
                <a:gdLst/>
                <a:ahLst/>
                <a:cxnLst/>
                <a:rect l="l" t="t" r="r" b="b"/>
                <a:pathLst>
                  <a:path w="1665078" h="635496">
                    <a:moveTo>
                      <a:pt x="832539" y="0"/>
                    </a:moveTo>
                    <a:cubicBezTo>
                      <a:pt x="1230539" y="0"/>
                      <a:pt x="1565692" y="269079"/>
                      <a:pt x="1665078" y="635496"/>
                    </a:cubicBezTo>
                    <a:lnTo>
                      <a:pt x="0" y="635496"/>
                    </a:lnTo>
                    <a:cubicBezTo>
                      <a:pt x="99386" y="269079"/>
                      <a:pt x="434539" y="0"/>
                      <a:pt x="832539" y="0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6" name="Oval 255"/>
              <p:cNvSpPr/>
              <p:nvPr userDrawn="1"/>
            </p:nvSpPr>
            <p:spPr>
              <a:xfrm>
                <a:off x="568823" y="305698"/>
                <a:ext cx="1646476" cy="1646476"/>
              </a:xfrm>
              <a:prstGeom prst="ellipse">
                <a:avLst/>
              </a:prstGeom>
              <a:gradFill flip="none" rotWithShape="1">
                <a:gsLst>
                  <a:gs pos="99000">
                    <a:schemeClr val="bg1">
                      <a:lumMod val="95000"/>
                    </a:schemeClr>
                  </a:gs>
                  <a:gs pos="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chemeClr val="bg1">
                    <a:lumMod val="65000"/>
                    <a:alpha val="6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7" name="Oval 9"/>
              <p:cNvSpPr/>
              <p:nvPr userDrawn="1"/>
            </p:nvSpPr>
            <p:spPr>
              <a:xfrm>
                <a:off x="708434" y="335250"/>
                <a:ext cx="1367254" cy="478602"/>
              </a:xfrm>
              <a:custGeom>
                <a:avLst/>
                <a:gdLst/>
                <a:ahLst/>
                <a:cxnLst/>
                <a:rect l="l" t="t" r="r" b="b"/>
                <a:pathLst>
                  <a:path w="1665078" h="635496">
                    <a:moveTo>
                      <a:pt x="832539" y="0"/>
                    </a:moveTo>
                    <a:cubicBezTo>
                      <a:pt x="1230539" y="0"/>
                      <a:pt x="1565692" y="269079"/>
                      <a:pt x="1665078" y="635496"/>
                    </a:cubicBezTo>
                    <a:lnTo>
                      <a:pt x="0" y="635496"/>
                    </a:lnTo>
                    <a:cubicBezTo>
                      <a:pt x="99386" y="269079"/>
                      <a:pt x="434539" y="0"/>
                      <a:pt x="832539" y="0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tx1">
                      <a:alpha val="12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8" name="Oval 9"/>
              <p:cNvSpPr/>
              <p:nvPr userDrawn="1"/>
            </p:nvSpPr>
            <p:spPr>
              <a:xfrm rot="16200000">
                <a:off x="167234" y="889635"/>
                <a:ext cx="1367254" cy="478602"/>
              </a:xfrm>
              <a:custGeom>
                <a:avLst/>
                <a:gdLst/>
                <a:ahLst/>
                <a:cxnLst/>
                <a:rect l="l" t="t" r="r" b="b"/>
                <a:pathLst>
                  <a:path w="1665078" h="635496">
                    <a:moveTo>
                      <a:pt x="832539" y="0"/>
                    </a:moveTo>
                    <a:cubicBezTo>
                      <a:pt x="1230539" y="0"/>
                      <a:pt x="1565692" y="269079"/>
                      <a:pt x="1665078" y="635496"/>
                    </a:cubicBezTo>
                    <a:lnTo>
                      <a:pt x="0" y="635496"/>
                    </a:lnTo>
                    <a:cubicBezTo>
                      <a:pt x="99386" y="269079"/>
                      <a:pt x="434539" y="0"/>
                      <a:pt x="832539" y="0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tx1">
                      <a:alpha val="12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59" name="Rectangle 91"/>
          <p:cNvSpPr/>
          <p:nvPr/>
        </p:nvSpPr>
        <p:spPr>
          <a:xfrm>
            <a:off x="681872" y="1278302"/>
            <a:ext cx="35963" cy="1265306"/>
          </a:xfrm>
          <a:custGeom>
            <a:avLst/>
            <a:gdLst/>
            <a:ahLst/>
            <a:cxnLst/>
            <a:rect l="l" t="t" r="r" b="b"/>
            <a:pathLst>
              <a:path w="35963" h="1265306">
                <a:moveTo>
                  <a:pt x="35963" y="0"/>
                </a:moveTo>
                <a:lnTo>
                  <a:pt x="35963" y="1265306"/>
                </a:lnTo>
                <a:lnTo>
                  <a:pt x="0" y="1265306"/>
                </a:lnTo>
                <a:lnTo>
                  <a:pt x="0" y="916"/>
                </a:lnTo>
                <a:lnTo>
                  <a:pt x="13438" y="2271"/>
                </a:lnTo>
                <a:cubicBezTo>
                  <a:pt x="21004" y="2271"/>
                  <a:pt x="28536" y="2128"/>
                  <a:pt x="35963" y="0"/>
                </a:cubicBezTo>
                <a:close/>
              </a:path>
            </a:pathLst>
          </a:custGeom>
          <a:gradFill>
            <a:gsLst>
              <a:gs pos="100000">
                <a:schemeClr val="tx1">
                  <a:alpha val="12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60" name="Rectangle 177"/>
          <p:cNvSpPr/>
          <p:nvPr/>
        </p:nvSpPr>
        <p:spPr>
          <a:xfrm>
            <a:off x="642938" y="1278772"/>
            <a:ext cx="24225" cy="583227"/>
          </a:xfrm>
          <a:custGeom>
            <a:avLst/>
            <a:gdLst/>
            <a:ahLst/>
            <a:cxnLst/>
            <a:rect l="l" t="t" r="r" b="b"/>
            <a:pathLst>
              <a:path w="24225" h="583227">
                <a:moveTo>
                  <a:pt x="0" y="0"/>
                </a:moveTo>
                <a:lnTo>
                  <a:pt x="24225" y="2442"/>
                </a:lnTo>
                <a:lnTo>
                  <a:pt x="24225" y="583227"/>
                </a:lnTo>
                <a:lnTo>
                  <a:pt x="0" y="583227"/>
                </a:lnTo>
                <a:close/>
              </a:path>
            </a:pathLst>
          </a:custGeom>
          <a:gradFill>
            <a:gsLst>
              <a:gs pos="100000">
                <a:schemeClr val="tx1">
                  <a:alpha val="12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61" name="Rectangle 90"/>
          <p:cNvSpPr/>
          <p:nvPr/>
        </p:nvSpPr>
        <p:spPr>
          <a:xfrm>
            <a:off x="731435" y="1278765"/>
            <a:ext cx="16312" cy="824861"/>
          </a:xfrm>
          <a:custGeom>
            <a:avLst/>
            <a:gdLst/>
            <a:ahLst/>
            <a:cxnLst/>
            <a:rect l="l" t="t" r="r" b="b"/>
            <a:pathLst>
              <a:path w="16312" h="824861">
                <a:moveTo>
                  <a:pt x="16312" y="0"/>
                </a:moveTo>
                <a:lnTo>
                  <a:pt x="16312" y="824861"/>
                </a:lnTo>
                <a:lnTo>
                  <a:pt x="0" y="824861"/>
                </a:lnTo>
                <a:lnTo>
                  <a:pt x="0" y="1644"/>
                </a:lnTo>
                <a:close/>
              </a:path>
            </a:pathLst>
          </a:custGeom>
          <a:gradFill>
            <a:gsLst>
              <a:gs pos="100000">
                <a:schemeClr val="tx1">
                  <a:alpha val="12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2" name="Rectangle 190"/>
          <p:cNvSpPr/>
          <p:nvPr/>
        </p:nvSpPr>
        <p:spPr>
          <a:xfrm rot="2217426">
            <a:off x="234781" y="1130286"/>
            <a:ext cx="35963" cy="321556"/>
          </a:xfrm>
          <a:custGeom>
            <a:avLst/>
            <a:gdLst/>
            <a:ahLst/>
            <a:cxnLst/>
            <a:rect l="l" t="t" r="r" b="b"/>
            <a:pathLst>
              <a:path w="35963" h="321556">
                <a:moveTo>
                  <a:pt x="0" y="0"/>
                </a:moveTo>
                <a:lnTo>
                  <a:pt x="35963" y="1613"/>
                </a:lnTo>
                <a:lnTo>
                  <a:pt x="35963" y="321556"/>
                </a:lnTo>
                <a:lnTo>
                  <a:pt x="0" y="321556"/>
                </a:lnTo>
                <a:close/>
              </a:path>
            </a:pathLst>
          </a:custGeom>
          <a:gradFill>
            <a:gsLst>
              <a:gs pos="100000">
                <a:schemeClr val="tx1">
                  <a:alpha val="12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64" name="Rectangle 191"/>
          <p:cNvSpPr/>
          <p:nvPr/>
        </p:nvSpPr>
        <p:spPr>
          <a:xfrm rot="2217426">
            <a:off x="260302" y="1120134"/>
            <a:ext cx="24225" cy="140580"/>
          </a:xfrm>
          <a:custGeom>
            <a:avLst/>
            <a:gdLst/>
            <a:ahLst/>
            <a:cxnLst/>
            <a:rect l="l" t="t" r="r" b="b"/>
            <a:pathLst>
              <a:path w="24225" h="140580">
                <a:moveTo>
                  <a:pt x="0" y="0"/>
                </a:moveTo>
                <a:lnTo>
                  <a:pt x="24225" y="1086"/>
                </a:lnTo>
                <a:lnTo>
                  <a:pt x="24225" y="140580"/>
                </a:lnTo>
                <a:lnTo>
                  <a:pt x="0" y="140580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23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5" name="Rectangle 192"/>
          <p:cNvSpPr/>
          <p:nvPr/>
        </p:nvSpPr>
        <p:spPr>
          <a:xfrm rot="2217426">
            <a:off x="312320" y="1164847"/>
            <a:ext cx="16312" cy="204626"/>
          </a:xfrm>
          <a:custGeom>
            <a:avLst/>
            <a:gdLst/>
            <a:ahLst/>
            <a:cxnLst/>
            <a:rect l="l" t="t" r="r" b="b"/>
            <a:pathLst>
              <a:path w="16312" h="204626">
                <a:moveTo>
                  <a:pt x="0" y="2427"/>
                </a:moveTo>
                <a:lnTo>
                  <a:pt x="16312" y="0"/>
                </a:lnTo>
                <a:lnTo>
                  <a:pt x="16312" y="204626"/>
                </a:lnTo>
                <a:lnTo>
                  <a:pt x="0" y="204626"/>
                </a:lnTo>
                <a:close/>
              </a:path>
            </a:pathLst>
          </a:custGeom>
          <a:gradFill>
            <a:gsLst>
              <a:gs pos="100000">
                <a:schemeClr val="tx1">
                  <a:alpha val="12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66" name="Oval 265"/>
          <p:cNvSpPr/>
          <p:nvPr/>
        </p:nvSpPr>
        <p:spPr>
          <a:xfrm>
            <a:off x="256384" y="188640"/>
            <a:ext cx="14400" cy="144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67" name="Oval 266"/>
          <p:cNvSpPr/>
          <p:nvPr/>
        </p:nvSpPr>
        <p:spPr>
          <a:xfrm>
            <a:off x="117232" y="183776"/>
            <a:ext cx="45719" cy="45719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68" name="Oval 267"/>
          <p:cNvSpPr/>
          <p:nvPr/>
        </p:nvSpPr>
        <p:spPr>
          <a:xfrm>
            <a:off x="147112" y="106904"/>
            <a:ext cx="32400" cy="3125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69" name="Oval 268"/>
          <p:cNvSpPr/>
          <p:nvPr/>
        </p:nvSpPr>
        <p:spPr>
          <a:xfrm>
            <a:off x="140396" y="285714"/>
            <a:ext cx="15715" cy="15715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70" name="Oval 269"/>
          <p:cNvSpPr/>
          <p:nvPr/>
        </p:nvSpPr>
        <p:spPr>
          <a:xfrm>
            <a:off x="146154" y="318062"/>
            <a:ext cx="15715" cy="15715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71" name="Oval 270"/>
          <p:cNvSpPr/>
          <p:nvPr/>
        </p:nvSpPr>
        <p:spPr>
          <a:xfrm>
            <a:off x="284224" y="97176"/>
            <a:ext cx="45719" cy="45719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72" name="Oval 271"/>
          <p:cNvSpPr/>
          <p:nvPr/>
        </p:nvSpPr>
        <p:spPr>
          <a:xfrm>
            <a:off x="232064" y="269032"/>
            <a:ext cx="45719" cy="45719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73" name="Oval 272"/>
          <p:cNvSpPr/>
          <p:nvPr/>
        </p:nvSpPr>
        <p:spPr>
          <a:xfrm>
            <a:off x="117232" y="430952"/>
            <a:ext cx="25200" cy="25200"/>
          </a:xfrm>
          <a:prstGeom prst="ellipse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74" name="Oval 273"/>
          <p:cNvSpPr/>
          <p:nvPr/>
        </p:nvSpPr>
        <p:spPr>
          <a:xfrm>
            <a:off x="424458" y="145814"/>
            <a:ext cx="15715" cy="15715"/>
          </a:xfrm>
          <a:prstGeom prst="ellipse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75" name="Rounded Rectangle 53"/>
          <p:cNvSpPr/>
          <p:nvPr/>
        </p:nvSpPr>
        <p:spPr>
          <a:xfrm>
            <a:off x="986017" y="189185"/>
            <a:ext cx="7921017" cy="131242"/>
          </a:xfrm>
          <a:custGeom>
            <a:avLst/>
            <a:gdLst/>
            <a:ahLst/>
            <a:cxnLst/>
            <a:rect l="l" t="t" r="r" b="b"/>
            <a:pathLst>
              <a:path w="7921017" h="131242">
                <a:moveTo>
                  <a:pt x="3720326" y="0"/>
                </a:moveTo>
                <a:lnTo>
                  <a:pt x="7678595" y="0"/>
                </a:lnTo>
                <a:cubicBezTo>
                  <a:pt x="7780102" y="6"/>
                  <a:pt x="7869434" y="52123"/>
                  <a:pt x="7921017" y="131242"/>
                </a:cubicBezTo>
                <a:lnTo>
                  <a:pt x="155813" y="131242"/>
                </a:lnTo>
                <a:cubicBezTo>
                  <a:pt x="113449" y="77650"/>
                  <a:pt x="60107" y="33595"/>
                  <a:pt x="0" y="1"/>
                </a:cubicBezTo>
                <a:lnTo>
                  <a:pt x="3720326" y="1"/>
                </a:lnTo>
                <a:close/>
              </a:path>
            </a:pathLst>
          </a:custGeom>
          <a:gradFill flip="none" rotWithShape="1">
            <a:gsLst>
              <a:gs pos="100000">
                <a:schemeClr val="tx1">
                  <a:alpha val="22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76" name="Oval 275"/>
          <p:cNvSpPr/>
          <p:nvPr/>
        </p:nvSpPr>
        <p:spPr>
          <a:xfrm>
            <a:off x="236473" y="236472"/>
            <a:ext cx="917675" cy="917675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825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7" name="Rounded Rectangle 53"/>
          <p:cNvSpPr/>
          <p:nvPr/>
        </p:nvSpPr>
        <p:spPr>
          <a:xfrm rot="5400000" flipV="1">
            <a:off x="-2583727" y="3764658"/>
            <a:ext cx="5677070" cy="131242"/>
          </a:xfrm>
          <a:custGeom>
            <a:avLst/>
            <a:gdLst/>
            <a:ahLst/>
            <a:cxnLst/>
            <a:rect l="l" t="t" r="r" b="b"/>
            <a:pathLst>
              <a:path w="5677070" h="131242">
                <a:moveTo>
                  <a:pt x="5677069" y="0"/>
                </a:moveTo>
                <a:lnTo>
                  <a:pt x="5677069" y="131242"/>
                </a:lnTo>
                <a:lnTo>
                  <a:pt x="5677070" y="131242"/>
                </a:lnTo>
                <a:lnTo>
                  <a:pt x="5677070" y="0"/>
                </a:lnTo>
                <a:close/>
                <a:moveTo>
                  <a:pt x="0" y="1"/>
                </a:moveTo>
                <a:cubicBezTo>
                  <a:pt x="60107" y="33595"/>
                  <a:pt x="113449" y="77650"/>
                  <a:pt x="155813" y="131242"/>
                </a:cubicBezTo>
                <a:lnTo>
                  <a:pt x="5629287" y="131242"/>
                </a:lnTo>
                <a:cubicBezTo>
                  <a:pt x="5577702" y="52120"/>
                  <a:pt x="5488365" y="3"/>
                  <a:pt x="5386856" y="0"/>
                </a:cubicBezTo>
                <a:lnTo>
                  <a:pt x="3720326" y="0"/>
                </a:lnTo>
                <a:lnTo>
                  <a:pt x="3720326" y="1"/>
                </a:lnTo>
                <a:close/>
              </a:path>
            </a:pathLst>
          </a:custGeom>
          <a:gradFill flip="none" rotWithShape="1">
            <a:gsLst>
              <a:gs pos="100000">
                <a:schemeClr val="tx1">
                  <a:alpha val="22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78" name="Rounded Rectangle 53"/>
          <p:cNvSpPr/>
          <p:nvPr/>
        </p:nvSpPr>
        <p:spPr>
          <a:xfrm rot="16200000" flipV="1">
            <a:off x="5697160" y="3357162"/>
            <a:ext cx="6384065" cy="131242"/>
          </a:xfrm>
          <a:custGeom>
            <a:avLst/>
            <a:gdLst/>
            <a:ahLst/>
            <a:cxnLst/>
            <a:rect l="l" t="t" r="r" b="b"/>
            <a:pathLst>
              <a:path w="6384065" h="131242">
                <a:moveTo>
                  <a:pt x="6384065" y="131242"/>
                </a:moveTo>
                <a:lnTo>
                  <a:pt x="6384064" y="131240"/>
                </a:lnTo>
                <a:lnTo>
                  <a:pt x="6341253" y="80391"/>
                </a:lnTo>
                <a:lnTo>
                  <a:pt x="6329455" y="70657"/>
                </a:lnTo>
                <a:lnTo>
                  <a:pt x="6289807" y="41920"/>
                </a:lnTo>
                <a:lnTo>
                  <a:pt x="6271100" y="31766"/>
                </a:lnTo>
                <a:lnTo>
                  <a:pt x="6228101" y="14583"/>
                </a:lnTo>
                <a:lnTo>
                  <a:pt x="6208729" y="8569"/>
                </a:lnTo>
                <a:lnTo>
                  <a:pt x="6141637" y="0"/>
                </a:lnTo>
                <a:lnTo>
                  <a:pt x="6141635" y="0"/>
                </a:lnTo>
                <a:lnTo>
                  <a:pt x="4479484" y="0"/>
                </a:lnTo>
                <a:lnTo>
                  <a:pt x="4479484" y="1"/>
                </a:lnTo>
                <a:lnTo>
                  <a:pt x="242422" y="1"/>
                </a:lnTo>
                <a:lnTo>
                  <a:pt x="175329" y="8572"/>
                </a:lnTo>
                <a:lnTo>
                  <a:pt x="155967" y="14582"/>
                </a:lnTo>
                <a:lnTo>
                  <a:pt x="112957" y="31771"/>
                </a:lnTo>
                <a:lnTo>
                  <a:pt x="94259" y="41920"/>
                </a:lnTo>
                <a:lnTo>
                  <a:pt x="54604" y="70662"/>
                </a:lnTo>
                <a:lnTo>
                  <a:pt x="42812" y="80391"/>
                </a:lnTo>
                <a:cubicBezTo>
                  <a:pt x="26453" y="95398"/>
                  <a:pt x="12175" y="112568"/>
                  <a:pt x="0" y="131242"/>
                </a:cubicBezTo>
                <a:close/>
              </a:path>
            </a:pathLst>
          </a:custGeom>
          <a:gradFill flip="none" rotWithShape="1">
            <a:gsLst>
              <a:gs pos="100000">
                <a:schemeClr val="tx1">
                  <a:alpha val="22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80" name="Rounded Rectangle 53"/>
          <p:cNvSpPr/>
          <p:nvPr/>
        </p:nvSpPr>
        <p:spPr>
          <a:xfrm flipV="1">
            <a:off x="179512" y="6537573"/>
            <a:ext cx="8775302" cy="131242"/>
          </a:xfrm>
          <a:custGeom>
            <a:avLst/>
            <a:gdLst/>
            <a:ahLst/>
            <a:cxnLst/>
            <a:rect l="l" t="t" r="r" b="b"/>
            <a:pathLst>
              <a:path w="8775302" h="131242">
                <a:moveTo>
                  <a:pt x="57458" y="131242"/>
                </a:moveTo>
                <a:lnTo>
                  <a:pt x="8727518" y="131242"/>
                </a:lnTo>
                <a:cubicBezTo>
                  <a:pt x="8675931" y="52120"/>
                  <a:pt x="8586591" y="3"/>
                  <a:pt x="8485079" y="3"/>
                </a:cubicBezTo>
                <a:lnTo>
                  <a:pt x="299897" y="3"/>
                </a:lnTo>
                <a:cubicBezTo>
                  <a:pt x="198385" y="3"/>
                  <a:pt x="109045" y="52120"/>
                  <a:pt x="57458" y="131242"/>
                </a:cubicBezTo>
                <a:close/>
                <a:moveTo>
                  <a:pt x="0" y="131242"/>
                </a:moveTo>
                <a:lnTo>
                  <a:pt x="9674" y="131242"/>
                </a:lnTo>
                <a:lnTo>
                  <a:pt x="9674" y="2"/>
                </a:lnTo>
                <a:lnTo>
                  <a:pt x="8775302" y="2"/>
                </a:lnTo>
                <a:lnTo>
                  <a:pt x="8775302" y="0"/>
                </a:lnTo>
                <a:lnTo>
                  <a:pt x="6001337" y="0"/>
                </a:lnTo>
                <a:lnTo>
                  <a:pt x="6001337" y="1"/>
                </a:lnTo>
                <a:lnTo>
                  <a:pt x="0" y="1"/>
                </a:lnTo>
                <a:close/>
              </a:path>
            </a:pathLst>
          </a:custGeom>
          <a:gradFill flip="none" rotWithShape="1">
            <a:gsLst>
              <a:gs pos="100000">
                <a:schemeClr val="tx1">
                  <a:alpha val="22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81" name="Donut 278"/>
          <p:cNvSpPr/>
          <p:nvPr/>
        </p:nvSpPr>
        <p:spPr>
          <a:xfrm rot="10800000">
            <a:off x="5728052" y="3513483"/>
            <a:ext cx="3210096" cy="3155332"/>
          </a:xfrm>
          <a:custGeom>
            <a:avLst/>
            <a:gdLst/>
            <a:ahLst/>
            <a:cxnLst/>
            <a:rect l="l" t="t" r="r" b="b"/>
            <a:pathLst>
              <a:path w="3210096" h="3155332">
                <a:moveTo>
                  <a:pt x="1123826" y="2754751"/>
                </a:moveTo>
                <a:cubicBezTo>
                  <a:pt x="691464" y="2754751"/>
                  <a:pt x="297121" y="2591974"/>
                  <a:pt x="0" y="2322950"/>
                </a:cubicBezTo>
                <a:lnTo>
                  <a:pt x="0" y="2229890"/>
                </a:lnTo>
                <a:cubicBezTo>
                  <a:pt x="290258" y="2512399"/>
                  <a:pt x="686792" y="2685806"/>
                  <a:pt x="1123826" y="2685806"/>
                </a:cubicBezTo>
                <a:cubicBezTo>
                  <a:pt x="2016728" y="2685806"/>
                  <a:pt x="2740568" y="1961966"/>
                  <a:pt x="2740568" y="1069063"/>
                </a:cubicBezTo>
                <a:cubicBezTo>
                  <a:pt x="2740568" y="658664"/>
                  <a:pt x="2587654" y="283980"/>
                  <a:pt x="2334425" y="0"/>
                </a:cubicBezTo>
                <a:lnTo>
                  <a:pt x="2426971" y="0"/>
                </a:lnTo>
                <a:cubicBezTo>
                  <a:pt x="2666070" y="290820"/>
                  <a:pt x="2809513" y="663190"/>
                  <a:pt x="2809513" y="1069063"/>
                </a:cubicBezTo>
                <a:cubicBezTo>
                  <a:pt x="2809513" y="2000043"/>
                  <a:pt x="2054805" y="2754751"/>
                  <a:pt x="1123826" y="2754751"/>
                </a:cubicBezTo>
                <a:close/>
                <a:moveTo>
                  <a:pt x="1123826" y="2946116"/>
                </a:moveTo>
                <a:cubicBezTo>
                  <a:pt x="701760" y="2946116"/>
                  <a:pt x="312230" y="2806813"/>
                  <a:pt x="0" y="2569948"/>
                </a:cubicBezTo>
                <a:lnTo>
                  <a:pt x="0" y="2422798"/>
                </a:lnTo>
                <a:cubicBezTo>
                  <a:pt x="304672" y="2676371"/>
                  <a:pt x="696457" y="2828725"/>
                  <a:pt x="1123826" y="2828725"/>
                </a:cubicBezTo>
                <a:cubicBezTo>
                  <a:pt x="2095660" y="2828725"/>
                  <a:pt x="2883488" y="2040897"/>
                  <a:pt x="2883488" y="1069062"/>
                </a:cubicBezTo>
                <a:cubicBezTo>
                  <a:pt x="2883488" y="666427"/>
                  <a:pt x="2748259" y="295375"/>
                  <a:pt x="2519241" y="0"/>
                </a:cubicBezTo>
                <a:lnTo>
                  <a:pt x="2665664" y="0"/>
                </a:lnTo>
                <a:cubicBezTo>
                  <a:pt x="2877313" y="302898"/>
                  <a:pt x="3000879" y="671550"/>
                  <a:pt x="3000879" y="1069062"/>
                </a:cubicBezTo>
                <a:cubicBezTo>
                  <a:pt x="3000879" y="2105730"/>
                  <a:pt x="2160494" y="2946116"/>
                  <a:pt x="1123826" y="2946116"/>
                </a:cubicBezTo>
                <a:close/>
                <a:moveTo>
                  <a:pt x="1123826" y="3035777"/>
                </a:moveTo>
                <a:cubicBezTo>
                  <a:pt x="705670" y="3035777"/>
                  <a:pt x="317994" y="2905277"/>
                  <a:pt x="0" y="2681784"/>
                </a:cubicBezTo>
                <a:lnTo>
                  <a:pt x="0" y="2644497"/>
                </a:lnTo>
                <a:cubicBezTo>
                  <a:pt x="316061" y="2872545"/>
                  <a:pt x="704372" y="3005883"/>
                  <a:pt x="1123826" y="3005883"/>
                </a:cubicBezTo>
                <a:cubicBezTo>
                  <a:pt x="2193503" y="3005883"/>
                  <a:pt x="3060647" y="2138739"/>
                  <a:pt x="3060647" y="1069062"/>
                </a:cubicBezTo>
                <a:cubicBezTo>
                  <a:pt x="3060647" y="673729"/>
                  <a:pt x="2942204" y="306060"/>
                  <a:pt x="2738273" y="0"/>
                </a:cubicBezTo>
                <a:lnTo>
                  <a:pt x="2773215" y="0"/>
                </a:lnTo>
                <a:cubicBezTo>
                  <a:pt x="2974378" y="307156"/>
                  <a:pt x="3090541" y="674543"/>
                  <a:pt x="3090541" y="1069062"/>
                </a:cubicBezTo>
                <a:cubicBezTo>
                  <a:pt x="3090541" y="2155249"/>
                  <a:pt x="2210013" y="3035777"/>
                  <a:pt x="1123826" y="3035777"/>
                </a:cubicBezTo>
                <a:close/>
                <a:moveTo>
                  <a:pt x="1123826" y="3155332"/>
                </a:moveTo>
                <a:cubicBezTo>
                  <a:pt x="709611" y="3155332"/>
                  <a:pt x="323589" y="3034618"/>
                  <a:pt x="0" y="2824927"/>
                </a:cubicBezTo>
                <a:lnTo>
                  <a:pt x="0" y="2768058"/>
                </a:lnTo>
                <a:cubicBezTo>
                  <a:pt x="321796" y="2982291"/>
                  <a:pt x="708285" y="3106680"/>
                  <a:pt x="1123826" y="3106680"/>
                </a:cubicBezTo>
                <a:cubicBezTo>
                  <a:pt x="2249171" y="3106680"/>
                  <a:pt x="3161444" y="2194407"/>
                  <a:pt x="3161444" y="1069062"/>
                </a:cubicBezTo>
                <a:cubicBezTo>
                  <a:pt x="3161444" y="676477"/>
                  <a:pt x="3050419" y="309823"/>
                  <a:pt x="2856092" y="0"/>
                </a:cubicBezTo>
                <a:lnTo>
                  <a:pt x="2912961" y="0"/>
                </a:lnTo>
                <a:cubicBezTo>
                  <a:pt x="3102390" y="311693"/>
                  <a:pt x="3210096" y="677799"/>
                  <a:pt x="3210096" y="1069062"/>
                </a:cubicBezTo>
                <a:cubicBezTo>
                  <a:pt x="3210096" y="2221277"/>
                  <a:pt x="2276041" y="3155332"/>
                  <a:pt x="1123826" y="3155332"/>
                </a:cubicBezTo>
                <a:close/>
              </a:path>
            </a:pathLst>
          </a:custGeom>
          <a:solidFill>
            <a:schemeClr val="tx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2" name="Oval 281"/>
          <p:cNvSpPr/>
          <p:nvPr/>
        </p:nvSpPr>
        <p:spPr>
          <a:xfrm rot="10800000">
            <a:off x="6212292" y="4137637"/>
            <a:ext cx="39450" cy="39450"/>
          </a:xfrm>
          <a:prstGeom prst="ellipse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90" name="Oval 289"/>
          <p:cNvSpPr/>
          <p:nvPr/>
        </p:nvSpPr>
        <p:spPr>
          <a:xfrm rot="10800000">
            <a:off x="6252781" y="4579580"/>
            <a:ext cx="39450" cy="39450"/>
          </a:xfrm>
          <a:prstGeom prst="ellipse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94" name="Oval 293"/>
          <p:cNvSpPr/>
          <p:nvPr/>
        </p:nvSpPr>
        <p:spPr>
          <a:xfrm rot="10800000">
            <a:off x="8770825" y="4040672"/>
            <a:ext cx="114770" cy="114770"/>
          </a:xfrm>
          <a:prstGeom prst="ellipse">
            <a:avLst/>
          </a:prstGeom>
          <a:solidFill>
            <a:schemeClr val="accent3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grpSp>
        <p:nvGrpSpPr>
          <p:cNvPr id="327" name="Group 326"/>
          <p:cNvGrpSpPr/>
          <p:nvPr/>
        </p:nvGrpSpPr>
        <p:grpSpPr>
          <a:xfrm>
            <a:off x="5519732" y="3419274"/>
            <a:ext cx="3438141" cy="3193927"/>
            <a:chOff x="5519732" y="3419274"/>
            <a:chExt cx="3438141" cy="3193927"/>
          </a:xfrm>
          <a:solidFill>
            <a:schemeClr val="bg1">
              <a:alpha val="14000"/>
            </a:schemeClr>
          </a:solidFill>
        </p:grpSpPr>
        <p:sp>
          <p:nvSpPr>
            <p:cNvPr id="328" name="Oval 327"/>
            <p:cNvSpPr/>
            <p:nvPr userDrawn="1"/>
          </p:nvSpPr>
          <p:spPr>
            <a:xfrm rot="10800000">
              <a:off x="5835726" y="4508996"/>
              <a:ext cx="114770" cy="114770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sp>
          <p:nvSpPr>
            <p:cNvPr id="329" name="Oval 328"/>
            <p:cNvSpPr/>
            <p:nvPr userDrawn="1"/>
          </p:nvSpPr>
          <p:spPr>
            <a:xfrm rot="10800000">
              <a:off x="5957598" y="4469905"/>
              <a:ext cx="39450" cy="39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Oval 329"/>
            <p:cNvSpPr/>
            <p:nvPr userDrawn="1"/>
          </p:nvSpPr>
          <p:spPr>
            <a:xfrm rot="10800000">
              <a:off x="5855987" y="4655229"/>
              <a:ext cx="39450" cy="39450"/>
            </a:xfrm>
            <a:prstGeom prst="ellipse">
              <a:avLst/>
            </a:prstGeom>
            <a:solidFill>
              <a:schemeClr val="bg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sp>
          <p:nvSpPr>
            <p:cNvPr id="331" name="Oval 330"/>
            <p:cNvSpPr/>
            <p:nvPr userDrawn="1"/>
          </p:nvSpPr>
          <p:spPr>
            <a:xfrm rot="10800000">
              <a:off x="7318135" y="3419274"/>
              <a:ext cx="114770" cy="114770"/>
            </a:xfrm>
            <a:prstGeom prst="ellipse">
              <a:avLst/>
            </a:prstGeom>
            <a:solidFill>
              <a:schemeClr val="accent2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Oval 331"/>
            <p:cNvSpPr/>
            <p:nvPr userDrawn="1"/>
          </p:nvSpPr>
          <p:spPr>
            <a:xfrm rot="10800000">
              <a:off x="5756191" y="6521111"/>
              <a:ext cx="39450" cy="39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Oval 332"/>
            <p:cNvSpPr/>
            <p:nvPr userDrawn="1"/>
          </p:nvSpPr>
          <p:spPr>
            <a:xfrm rot="10800000">
              <a:off x="5893642" y="6573751"/>
              <a:ext cx="39450" cy="39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Oval 333"/>
            <p:cNvSpPr/>
            <p:nvPr userDrawn="1"/>
          </p:nvSpPr>
          <p:spPr>
            <a:xfrm rot="10800000">
              <a:off x="5826084" y="6494893"/>
              <a:ext cx="72448" cy="7845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8" name="Oval 337"/>
            <p:cNvSpPr/>
            <p:nvPr userDrawn="1"/>
          </p:nvSpPr>
          <p:spPr>
            <a:xfrm rot="10800000">
              <a:off x="7254777" y="3501523"/>
              <a:ext cx="39450" cy="39450"/>
            </a:xfrm>
            <a:prstGeom prst="ellipse">
              <a:avLst/>
            </a:prstGeom>
            <a:solidFill>
              <a:schemeClr val="accent3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sp>
          <p:nvSpPr>
            <p:cNvPr id="339" name="Oval 338"/>
            <p:cNvSpPr/>
            <p:nvPr userDrawn="1"/>
          </p:nvSpPr>
          <p:spPr>
            <a:xfrm rot="10800000">
              <a:off x="8918423" y="3734654"/>
              <a:ext cx="39450" cy="39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0" name="Oval 339"/>
            <p:cNvSpPr/>
            <p:nvPr userDrawn="1"/>
          </p:nvSpPr>
          <p:spPr>
            <a:xfrm rot="10800000">
              <a:off x="8380118" y="3425184"/>
              <a:ext cx="90372" cy="90372"/>
            </a:xfrm>
            <a:prstGeom prst="ellipse">
              <a:avLst/>
            </a:prstGeom>
            <a:solidFill>
              <a:schemeClr val="bg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1" name="Oval 340"/>
            <p:cNvSpPr/>
            <p:nvPr userDrawn="1"/>
          </p:nvSpPr>
          <p:spPr>
            <a:xfrm rot="10800000">
              <a:off x="6570746" y="3766919"/>
              <a:ext cx="39450" cy="39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2" name="Oval 341"/>
            <p:cNvSpPr/>
            <p:nvPr userDrawn="1"/>
          </p:nvSpPr>
          <p:spPr>
            <a:xfrm rot="10800000">
              <a:off x="6515893" y="3682200"/>
              <a:ext cx="39450" cy="39450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sp>
          <p:nvSpPr>
            <p:cNvPr id="343" name="Oval 342"/>
            <p:cNvSpPr/>
            <p:nvPr userDrawn="1"/>
          </p:nvSpPr>
          <p:spPr>
            <a:xfrm rot="10800000">
              <a:off x="6616957" y="3697604"/>
              <a:ext cx="39450" cy="39450"/>
            </a:xfrm>
            <a:prstGeom prst="ellipse">
              <a:avLst/>
            </a:prstGeom>
            <a:solidFill>
              <a:schemeClr val="bg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sp>
          <p:nvSpPr>
            <p:cNvPr id="344" name="Oval 343"/>
            <p:cNvSpPr/>
            <p:nvPr userDrawn="1"/>
          </p:nvSpPr>
          <p:spPr>
            <a:xfrm rot="10800000">
              <a:off x="5575258" y="5420632"/>
              <a:ext cx="114770" cy="114770"/>
            </a:xfrm>
            <a:prstGeom prst="ellipse">
              <a:avLst/>
            </a:prstGeom>
            <a:solidFill>
              <a:schemeClr val="bg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sp>
          <p:nvSpPr>
            <p:cNvPr id="345" name="Oval 344"/>
            <p:cNvSpPr/>
            <p:nvPr userDrawn="1"/>
          </p:nvSpPr>
          <p:spPr>
            <a:xfrm rot="10800000">
              <a:off x="5519732" y="5453972"/>
              <a:ext cx="39450" cy="39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6" name="Oval 345"/>
            <p:cNvSpPr/>
            <p:nvPr userDrawn="1"/>
          </p:nvSpPr>
          <p:spPr>
            <a:xfrm rot="10800000">
              <a:off x="5616965" y="5584349"/>
              <a:ext cx="72448" cy="78458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sp>
          <p:nvSpPr>
            <p:cNvPr id="347" name="Oval 346"/>
            <p:cNvSpPr/>
            <p:nvPr userDrawn="1"/>
          </p:nvSpPr>
          <p:spPr>
            <a:xfrm rot="10800000">
              <a:off x="5636116" y="6148609"/>
              <a:ext cx="39450" cy="39450"/>
            </a:xfrm>
            <a:prstGeom prst="ellipse">
              <a:avLst/>
            </a:prstGeom>
            <a:solidFill>
              <a:schemeClr val="bg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sp>
          <p:nvSpPr>
            <p:cNvPr id="348" name="Oval 347"/>
            <p:cNvSpPr/>
            <p:nvPr userDrawn="1"/>
          </p:nvSpPr>
          <p:spPr>
            <a:xfrm rot="10800000">
              <a:off x="8378393" y="3532242"/>
              <a:ext cx="39450" cy="39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49" name="Group 348"/>
          <p:cNvGrpSpPr/>
          <p:nvPr/>
        </p:nvGrpSpPr>
        <p:grpSpPr>
          <a:xfrm>
            <a:off x="5817513" y="3726975"/>
            <a:ext cx="2883969" cy="2878414"/>
            <a:chOff x="5817513" y="3726975"/>
            <a:chExt cx="2883969" cy="2878414"/>
          </a:xfrm>
        </p:grpSpPr>
        <p:sp>
          <p:nvSpPr>
            <p:cNvPr id="350" name="Oval 349"/>
            <p:cNvSpPr/>
            <p:nvPr userDrawn="1"/>
          </p:nvSpPr>
          <p:spPr>
            <a:xfrm rot="10800000">
              <a:off x="6153558" y="6490619"/>
              <a:ext cx="114770" cy="114770"/>
            </a:xfrm>
            <a:prstGeom prst="ellipse">
              <a:avLst/>
            </a:prstGeom>
            <a:solidFill>
              <a:schemeClr val="tx1">
                <a:alpha val="1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sp>
          <p:nvSpPr>
            <p:cNvPr id="351" name="Oval 350"/>
            <p:cNvSpPr/>
            <p:nvPr userDrawn="1"/>
          </p:nvSpPr>
          <p:spPr>
            <a:xfrm rot="10800000">
              <a:off x="6933139" y="4171504"/>
              <a:ext cx="114770" cy="114770"/>
            </a:xfrm>
            <a:prstGeom prst="ellipse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sp>
          <p:nvSpPr>
            <p:cNvPr id="352" name="Oval 351"/>
            <p:cNvSpPr/>
            <p:nvPr userDrawn="1"/>
          </p:nvSpPr>
          <p:spPr>
            <a:xfrm rot="10800000">
              <a:off x="6824346" y="4230685"/>
              <a:ext cx="39450" cy="39450"/>
            </a:xfrm>
            <a:prstGeom prst="ellipse">
              <a:avLst/>
            </a:prstGeom>
            <a:solidFill>
              <a:schemeClr val="tx1">
                <a:alpha val="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sp>
          <p:nvSpPr>
            <p:cNvPr id="353" name="Oval 352"/>
            <p:cNvSpPr/>
            <p:nvPr userDrawn="1"/>
          </p:nvSpPr>
          <p:spPr>
            <a:xfrm rot="10800000">
              <a:off x="8662032" y="4177556"/>
              <a:ext cx="39450" cy="39450"/>
            </a:xfrm>
            <a:prstGeom prst="ellipse">
              <a:avLst/>
            </a:prstGeom>
            <a:solidFill>
              <a:schemeClr val="accent2">
                <a:alpha val="1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sp>
          <p:nvSpPr>
            <p:cNvPr id="354" name="Oval 353"/>
            <p:cNvSpPr/>
            <p:nvPr userDrawn="1"/>
          </p:nvSpPr>
          <p:spPr>
            <a:xfrm rot="10800000">
              <a:off x="8514165" y="3726975"/>
              <a:ext cx="114770" cy="114770"/>
            </a:xfrm>
            <a:prstGeom prst="ellipse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sp>
          <p:nvSpPr>
            <p:cNvPr id="355" name="Oval 354"/>
            <p:cNvSpPr/>
            <p:nvPr userDrawn="1"/>
          </p:nvSpPr>
          <p:spPr>
            <a:xfrm rot="10800000">
              <a:off x="7197393" y="3743297"/>
              <a:ext cx="114770" cy="114770"/>
            </a:xfrm>
            <a:prstGeom prst="ellipse">
              <a:avLst/>
            </a:prstGeom>
            <a:solidFill>
              <a:schemeClr val="tx1">
                <a:alpha val="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sp>
          <p:nvSpPr>
            <p:cNvPr id="356" name="Oval 355"/>
            <p:cNvSpPr/>
            <p:nvPr userDrawn="1"/>
          </p:nvSpPr>
          <p:spPr>
            <a:xfrm rot="10800000">
              <a:off x="8205330" y="3858439"/>
              <a:ext cx="63261" cy="63261"/>
            </a:xfrm>
            <a:prstGeom prst="ellipse">
              <a:avLst/>
            </a:prstGeom>
            <a:solidFill>
              <a:schemeClr val="accent2">
                <a:alpha val="1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sp>
          <p:nvSpPr>
            <p:cNvPr id="357" name="Oval 356"/>
            <p:cNvSpPr/>
            <p:nvPr userDrawn="1"/>
          </p:nvSpPr>
          <p:spPr>
            <a:xfrm rot="10800000">
              <a:off x="6224439" y="4568604"/>
              <a:ext cx="117484" cy="117484"/>
            </a:xfrm>
            <a:prstGeom prst="ellipse">
              <a:avLst/>
            </a:prstGeom>
            <a:solidFill>
              <a:schemeClr val="accent2">
                <a:alpha val="1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sp>
          <p:nvSpPr>
            <p:cNvPr id="358" name="Oval 357"/>
            <p:cNvSpPr/>
            <p:nvPr userDrawn="1"/>
          </p:nvSpPr>
          <p:spPr>
            <a:xfrm rot="10800000">
              <a:off x="7120742" y="3876370"/>
              <a:ext cx="39450" cy="39450"/>
            </a:xfrm>
            <a:prstGeom prst="ellipse">
              <a:avLst/>
            </a:prstGeom>
            <a:solidFill>
              <a:schemeClr val="accent2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sp>
          <p:nvSpPr>
            <p:cNvPr id="359" name="Oval 358"/>
            <p:cNvSpPr/>
            <p:nvPr userDrawn="1"/>
          </p:nvSpPr>
          <p:spPr>
            <a:xfrm rot="10800000">
              <a:off x="6214890" y="6192791"/>
              <a:ext cx="90372" cy="90372"/>
            </a:xfrm>
            <a:prstGeom prst="ellipse">
              <a:avLst/>
            </a:prstGeom>
            <a:solidFill>
              <a:schemeClr val="accent3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sp>
          <p:nvSpPr>
            <p:cNvPr id="360" name="Oval 359"/>
            <p:cNvSpPr/>
            <p:nvPr userDrawn="1"/>
          </p:nvSpPr>
          <p:spPr>
            <a:xfrm rot="10800000">
              <a:off x="5843774" y="5563167"/>
              <a:ext cx="114770" cy="114770"/>
            </a:xfrm>
            <a:prstGeom prst="ellipse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sp>
          <p:nvSpPr>
            <p:cNvPr id="361" name="Oval 360"/>
            <p:cNvSpPr/>
            <p:nvPr userDrawn="1"/>
          </p:nvSpPr>
          <p:spPr>
            <a:xfrm rot="10800000">
              <a:off x="6192968" y="5257621"/>
              <a:ext cx="114770" cy="114770"/>
            </a:xfrm>
            <a:prstGeom prst="ellipse">
              <a:avLst/>
            </a:prstGeom>
            <a:solidFill>
              <a:schemeClr val="accent2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sp>
          <p:nvSpPr>
            <p:cNvPr id="362" name="Oval 361"/>
            <p:cNvSpPr/>
            <p:nvPr userDrawn="1"/>
          </p:nvSpPr>
          <p:spPr>
            <a:xfrm rot="10800000">
              <a:off x="5965897" y="5551461"/>
              <a:ext cx="39450" cy="39450"/>
            </a:xfrm>
            <a:prstGeom prst="ellipse">
              <a:avLst/>
            </a:prstGeom>
            <a:solidFill>
              <a:schemeClr val="accent2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sp>
          <p:nvSpPr>
            <p:cNvPr id="363" name="Oval 362"/>
            <p:cNvSpPr/>
            <p:nvPr userDrawn="1"/>
          </p:nvSpPr>
          <p:spPr>
            <a:xfrm rot="10800000">
              <a:off x="5817513" y="5009800"/>
              <a:ext cx="54223" cy="54223"/>
            </a:xfrm>
            <a:prstGeom prst="ellipse">
              <a:avLst/>
            </a:prstGeom>
            <a:solidFill>
              <a:schemeClr val="accent3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sp>
          <p:nvSpPr>
            <p:cNvPr id="364" name="Oval 363"/>
            <p:cNvSpPr/>
            <p:nvPr userDrawn="1"/>
          </p:nvSpPr>
          <p:spPr>
            <a:xfrm rot="10800000">
              <a:off x="6283182" y="6140907"/>
              <a:ext cx="45186" cy="45186"/>
            </a:xfrm>
            <a:prstGeom prst="ellipse">
              <a:avLst/>
            </a:prstGeom>
            <a:solidFill>
              <a:schemeClr val="tx1">
                <a:alpha val="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</p:grpSp>
      <p:sp>
        <p:nvSpPr>
          <p:cNvPr id="365" name="Rectangle 168"/>
          <p:cNvSpPr/>
          <p:nvPr/>
        </p:nvSpPr>
        <p:spPr>
          <a:xfrm rot="4104618">
            <a:off x="6380829" y="5801603"/>
            <a:ext cx="53833" cy="1002218"/>
          </a:xfrm>
          <a:custGeom>
            <a:avLst/>
            <a:gdLst/>
            <a:ahLst/>
            <a:cxnLst/>
            <a:rect l="l" t="t" r="r" b="b"/>
            <a:pathLst>
              <a:path w="24776" h="468294">
                <a:moveTo>
                  <a:pt x="24776" y="468294"/>
                </a:moveTo>
                <a:lnTo>
                  <a:pt x="0" y="468294"/>
                </a:lnTo>
                <a:lnTo>
                  <a:pt x="0" y="3000"/>
                </a:lnTo>
                <a:lnTo>
                  <a:pt x="24776" y="0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366" name="Rectangle 159"/>
          <p:cNvSpPr/>
          <p:nvPr/>
        </p:nvSpPr>
        <p:spPr>
          <a:xfrm rot="8177474">
            <a:off x="6823593" y="3960858"/>
            <a:ext cx="114770" cy="1734391"/>
          </a:xfrm>
          <a:custGeom>
            <a:avLst/>
            <a:gdLst/>
            <a:ahLst/>
            <a:cxnLst/>
            <a:rect l="l" t="t" r="r" b="b"/>
            <a:pathLst>
              <a:path w="45719" h="395859">
                <a:moveTo>
                  <a:pt x="45719" y="0"/>
                </a:moveTo>
                <a:lnTo>
                  <a:pt x="45719" y="395859"/>
                </a:lnTo>
                <a:lnTo>
                  <a:pt x="0" y="395859"/>
                </a:lnTo>
                <a:lnTo>
                  <a:pt x="0" y="4945"/>
                </a:lnTo>
                <a:lnTo>
                  <a:pt x="41682" y="0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7" name="Rectangle 160"/>
          <p:cNvSpPr/>
          <p:nvPr/>
        </p:nvSpPr>
        <p:spPr>
          <a:xfrm rot="8177474">
            <a:off x="7157512" y="3775635"/>
            <a:ext cx="54065" cy="2429529"/>
          </a:xfrm>
          <a:custGeom>
            <a:avLst/>
            <a:gdLst/>
            <a:ahLst/>
            <a:cxnLst/>
            <a:rect l="l" t="t" r="r" b="b"/>
            <a:pathLst>
              <a:path w="21537" h="725696">
                <a:moveTo>
                  <a:pt x="21537" y="0"/>
                </a:moveTo>
                <a:lnTo>
                  <a:pt x="21537" y="725696"/>
                </a:lnTo>
                <a:lnTo>
                  <a:pt x="0" y="725696"/>
                </a:lnTo>
                <a:lnTo>
                  <a:pt x="0" y="577"/>
                </a:lnTo>
                <a:cubicBezTo>
                  <a:pt x="7198" y="1437"/>
                  <a:pt x="14390" y="1269"/>
                  <a:pt x="21537" y="0"/>
                </a:cubicBezTo>
                <a:close/>
              </a:path>
            </a:pathLst>
          </a:cu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368" name="Rectangle 173"/>
          <p:cNvSpPr/>
          <p:nvPr/>
        </p:nvSpPr>
        <p:spPr>
          <a:xfrm rot="8177474">
            <a:off x="7055538" y="3774580"/>
            <a:ext cx="102482" cy="1958142"/>
          </a:xfrm>
          <a:custGeom>
            <a:avLst/>
            <a:gdLst/>
            <a:ahLst/>
            <a:cxnLst/>
            <a:rect l="l" t="t" r="r" b="b"/>
            <a:pathLst>
              <a:path w="40824" h="510410">
                <a:moveTo>
                  <a:pt x="40824" y="2986"/>
                </a:moveTo>
                <a:lnTo>
                  <a:pt x="40824" y="510410"/>
                </a:lnTo>
                <a:lnTo>
                  <a:pt x="0" y="5104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9" name="Rectangle 190"/>
          <p:cNvSpPr/>
          <p:nvPr/>
        </p:nvSpPr>
        <p:spPr>
          <a:xfrm rot="13017426">
            <a:off x="8799691" y="3486808"/>
            <a:ext cx="90279" cy="1448600"/>
          </a:xfrm>
          <a:custGeom>
            <a:avLst/>
            <a:gdLst/>
            <a:ahLst/>
            <a:cxnLst/>
            <a:rect l="l" t="t" r="r" b="b"/>
            <a:pathLst>
              <a:path w="35963" h="321556">
                <a:moveTo>
                  <a:pt x="0" y="0"/>
                </a:moveTo>
                <a:lnTo>
                  <a:pt x="35963" y="1613"/>
                </a:lnTo>
                <a:lnTo>
                  <a:pt x="35963" y="321556"/>
                </a:lnTo>
                <a:lnTo>
                  <a:pt x="0" y="321556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370" name="Rectangle 191"/>
          <p:cNvSpPr/>
          <p:nvPr/>
        </p:nvSpPr>
        <p:spPr>
          <a:xfrm rot="13017426">
            <a:off x="8709853" y="4053337"/>
            <a:ext cx="60813" cy="967654"/>
          </a:xfrm>
          <a:custGeom>
            <a:avLst/>
            <a:gdLst/>
            <a:ahLst/>
            <a:cxnLst/>
            <a:rect l="l" t="t" r="r" b="b"/>
            <a:pathLst>
              <a:path w="24225" h="140580">
                <a:moveTo>
                  <a:pt x="0" y="0"/>
                </a:moveTo>
                <a:lnTo>
                  <a:pt x="24225" y="1086"/>
                </a:lnTo>
                <a:lnTo>
                  <a:pt x="24225" y="140580"/>
                </a:lnTo>
                <a:lnTo>
                  <a:pt x="0" y="140580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371" name="Rectangle 192"/>
          <p:cNvSpPr/>
          <p:nvPr/>
        </p:nvSpPr>
        <p:spPr>
          <a:xfrm rot="13017426">
            <a:off x="8537326" y="3722436"/>
            <a:ext cx="40949" cy="1408500"/>
          </a:xfrm>
          <a:custGeom>
            <a:avLst/>
            <a:gdLst/>
            <a:ahLst/>
            <a:cxnLst/>
            <a:rect l="l" t="t" r="r" b="b"/>
            <a:pathLst>
              <a:path w="16312" h="204626">
                <a:moveTo>
                  <a:pt x="0" y="2427"/>
                </a:moveTo>
                <a:lnTo>
                  <a:pt x="16312" y="0"/>
                </a:lnTo>
                <a:lnTo>
                  <a:pt x="16312" y="204626"/>
                </a:lnTo>
                <a:lnTo>
                  <a:pt x="0" y="204626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372" name="Donut 500"/>
          <p:cNvSpPr/>
          <p:nvPr/>
        </p:nvSpPr>
        <p:spPr>
          <a:xfrm rot="10800000">
            <a:off x="6820881" y="4606310"/>
            <a:ext cx="1986882" cy="1986884"/>
          </a:xfrm>
          <a:custGeom>
            <a:avLst/>
            <a:gdLst/>
            <a:ahLst/>
            <a:cxnLst/>
            <a:rect l="l" t="t" r="r" b="b"/>
            <a:pathLst>
              <a:path w="1986882" h="1986884">
                <a:moveTo>
                  <a:pt x="993441" y="1845446"/>
                </a:moveTo>
                <a:cubicBezTo>
                  <a:pt x="1463989" y="1845446"/>
                  <a:pt x="1845444" y="1463991"/>
                  <a:pt x="1845444" y="993442"/>
                </a:cubicBezTo>
                <a:cubicBezTo>
                  <a:pt x="1845444" y="522893"/>
                  <a:pt x="1463989" y="141438"/>
                  <a:pt x="993441" y="141438"/>
                </a:cubicBezTo>
                <a:cubicBezTo>
                  <a:pt x="522893" y="141438"/>
                  <a:pt x="141438" y="522893"/>
                  <a:pt x="141438" y="993442"/>
                </a:cubicBezTo>
                <a:cubicBezTo>
                  <a:pt x="141438" y="1463991"/>
                  <a:pt x="522893" y="1845446"/>
                  <a:pt x="993441" y="1845446"/>
                </a:cubicBezTo>
                <a:close/>
                <a:moveTo>
                  <a:pt x="993441" y="1881779"/>
                </a:moveTo>
                <a:cubicBezTo>
                  <a:pt x="502827" y="1881779"/>
                  <a:pt x="105105" y="1484057"/>
                  <a:pt x="105105" y="993442"/>
                </a:cubicBezTo>
                <a:cubicBezTo>
                  <a:pt x="105105" y="502827"/>
                  <a:pt x="502827" y="105105"/>
                  <a:pt x="993441" y="105105"/>
                </a:cubicBezTo>
                <a:cubicBezTo>
                  <a:pt x="1484055" y="105105"/>
                  <a:pt x="1881777" y="502827"/>
                  <a:pt x="1881777" y="993442"/>
                </a:cubicBezTo>
                <a:cubicBezTo>
                  <a:pt x="1881777" y="1484057"/>
                  <a:pt x="1484055" y="1881779"/>
                  <a:pt x="993441" y="1881779"/>
                </a:cubicBezTo>
                <a:close/>
                <a:moveTo>
                  <a:pt x="993441" y="1923860"/>
                </a:moveTo>
                <a:cubicBezTo>
                  <a:pt x="1507296" y="1923860"/>
                  <a:pt x="1923858" y="1507298"/>
                  <a:pt x="1923858" y="993442"/>
                </a:cubicBezTo>
                <a:cubicBezTo>
                  <a:pt x="1923858" y="479586"/>
                  <a:pt x="1507296" y="63024"/>
                  <a:pt x="993441" y="63024"/>
                </a:cubicBezTo>
                <a:cubicBezTo>
                  <a:pt x="479586" y="63024"/>
                  <a:pt x="63024" y="479586"/>
                  <a:pt x="63024" y="993442"/>
                </a:cubicBezTo>
                <a:cubicBezTo>
                  <a:pt x="63024" y="1507298"/>
                  <a:pt x="479586" y="1923860"/>
                  <a:pt x="993441" y="1923860"/>
                </a:cubicBezTo>
                <a:close/>
                <a:moveTo>
                  <a:pt x="993441" y="1986884"/>
                </a:moveTo>
                <a:cubicBezTo>
                  <a:pt x="444779" y="1986884"/>
                  <a:pt x="0" y="1542105"/>
                  <a:pt x="0" y="993442"/>
                </a:cubicBezTo>
                <a:cubicBezTo>
                  <a:pt x="0" y="444779"/>
                  <a:pt x="444779" y="0"/>
                  <a:pt x="993441" y="0"/>
                </a:cubicBezTo>
                <a:cubicBezTo>
                  <a:pt x="1542103" y="0"/>
                  <a:pt x="1986882" y="444779"/>
                  <a:pt x="1986882" y="993442"/>
                </a:cubicBezTo>
                <a:cubicBezTo>
                  <a:pt x="1986882" y="1542105"/>
                  <a:pt x="1542103" y="1986884"/>
                  <a:pt x="993441" y="1986884"/>
                </a:cubicBezTo>
                <a:close/>
              </a:path>
            </a:pathLst>
          </a:cu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3" name="Donut 502"/>
          <p:cNvSpPr/>
          <p:nvPr/>
        </p:nvSpPr>
        <p:spPr>
          <a:xfrm rot="10800000">
            <a:off x="6574854" y="4360283"/>
            <a:ext cx="2363294" cy="2308532"/>
          </a:xfrm>
          <a:custGeom>
            <a:avLst/>
            <a:gdLst/>
            <a:ahLst/>
            <a:cxnLst/>
            <a:rect l="l" t="t" r="r" b="b"/>
            <a:pathLst>
              <a:path w="2363294" h="2308532">
                <a:moveTo>
                  <a:pt x="0" y="764301"/>
                </a:moveTo>
                <a:lnTo>
                  <a:pt x="0" y="548745"/>
                </a:lnTo>
                <a:cubicBezTo>
                  <a:pt x="105477" y="318140"/>
                  <a:pt x="280645" y="126318"/>
                  <a:pt x="498770" y="0"/>
                </a:cubicBezTo>
                <a:lnTo>
                  <a:pt x="660164" y="0"/>
                </a:lnTo>
                <a:cubicBezTo>
                  <a:pt x="338131" y="139329"/>
                  <a:pt x="91715" y="420121"/>
                  <a:pt x="0" y="764301"/>
                </a:cubicBezTo>
                <a:close/>
                <a:moveTo>
                  <a:pt x="1123826" y="2209822"/>
                </a:moveTo>
                <a:cubicBezTo>
                  <a:pt x="558261" y="2209822"/>
                  <a:pt x="88823" y="1798248"/>
                  <a:pt x="0" y="1258052"/>
                </a:cubicBezTo>
                <a:lnTo>
                  <a:pt x="0" y="880074"/>
                </a:lnTo>
                <a:cubicBezTo>
                  <a:pt x="66665" y="472621"/>
                  <a:pt x="350379" y="138419"/>
                  <a:pt x="728836" y="0"/>
                </a:cubicBezTo>
                <a:lnTo>
                  <a:pt x="805535" y="0"/>
                </a:lnTo>
                <a:cubicBezTo>
                  <a:pt x="344312" y="136481"/>
                  <a:pt x="8073" y="563506"/>
                  <a:pt x="8073" y="1069063"/>
                </a:cubicBezTo>
                <a:cubicBezTo>
                  <a:pt x="8073" y="1685277"/>
                  <a:pt x="507613" y="2184817"/>
                  <a:pt x="1123826" y="2184817"/>
                </a:cubicBezTo>
                <a:cubicBezTo>
                  <a:pt x="1740039" y="2184817"/>
                  <a:pt x="2239579" y="1685277"/>
                  <a:pt x="2239579" y="1069063"/>
                </a:cubicBezTo>
                <a:cubicBezTo>
                  <a:pt x="2239579" y="563506"/>
                  <a:pt x="1903340" y="136481"/>
                  <a:pt x="1442117" y="0"/>
                </a:cubicBezTo>
                <a:lnTo>
                  <a:pt x="1518816" y="0"/>
                </a:lnTo>
                <a:cubicBezTo>
                  <a:pt x="1954394" y="159531"/>
                  <a:pt x="2264584" y="578073"/>
                  <a:pt x="2264584" y="1069063"/>
                </a:cubicBezTo>
                <a:cubicBezTo>
                  <a:pt x="2264584" y="1699087"/>
                  <a:pt x="1753849" y="2209822"/>
                  <a:pt x="1123826" y="2209822"/>
                </a:cubicBezTo>
                <a:close/>
                <a:moveTo>
                  <a:pt x="1123826" y="2308532"/>
                </a:moveTo>
                <a:cubicBezTo>
                  <a:pt x="625333" y="2308532"/>
                  <a:pt x="195572" y="2014253"/>
                  <a:pt x="0" y="1589381"/>
                </a:cubicBezTo>
                <a:lnTo>
                  <a:pt x="0" y="1373826"/>
                </a:lnTo>
                <a:cubicBezTo>
                  <a:pt x="132797" y="1869864"/>
                  <a:pt x="585725" y="2234536"/>
                  <a:pt x="1123826" y="2234536"/>
                </a:cubicBezTo>
                <a:cubicBezTo>
                  <a:pt x="1767498" y="2234536"/>
                  <a:pt x="2289298" y="1712736"/>
                  <a:pt x="2289298" y="1069063"/>
                </a:cubicBezTo>
                <a:cubicBezTo>
                  <a:pt x="2289298" y="590243"/>
                  <a:pt x="2000551" y="178864"/>
                  <a:pt x="1587489" y="0"/>
                </a:cubicBezTo>
                <a:lnTo>
                  <a:pt x="1748882" y="0"/>
                </a:lnTo>
                <a:cubicBezTo>
                  <a:pt x="2116714" y="214037"/>
                  <a:pt x="2363294" y="612754"/>
                  <a:pt x="2363294" y="1069063"/>
                </a:cubicBezTo>
                <a:cubicBezTo>
                  <a:pt x="2363294" y="1753603"/>
                  <a:pt x="1808365" y="2308532"/>
                  <a:pt x="1123826" y="2308532"/>
                </a:cubicBezTo>
                <a:close/>
              </a:path>
            </a:pathLst>
          </a:cu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4" name="Rectangle 168"/>
          <p:cNvSpPr/>
          <p:nvPr/>
        </p:nvSpPr>
        <p:spPr>
          <a:xfrm rot="4104618">
            <a:off x="7369079" y="5382773"/>
            <a:ext cx="53833" cy="1002218"/>
          </a:xfrm>
          <a:custGeom>
            <a:avLst/>
            <a:gdLst/>
            <a:ahLst/>
            <a:cxnLst/>
            <a:rect l="l" t="t" r="r" b="b"/>
            <a:pathLst>
              <a:path w="24776" h="468294">
                <a:moveTo>
                  <a:pt x="24776" y="468294"/>
                </a:moveTo>
                <a:lnTo>
                  <a:pt x="0" y="468294"/>
                </a:lnTo>
                <a:lnTo>
                  <a:pt x="0" y="3000"/>
                </a:lnTo>
                <a:lnTo>
                  <a:pt x="24776" y="0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1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375" name="Rectangle 168"/>
          <p:cNvSpPr/>
          <p:nvPr/>
        </p:nvSpPr>
        <p:spPr>
          <a:xfrm rot="4104618">
            <a:off x="7536670" y="5390971"/>
            <a:ext cx="53833" cy="1002218"/>
          </a:xfrm>
          <a:custGeom>
            <a:avLst/>
            <a:gdLst/>
            <a:ahLst/>
            <a:cxnLst/>
            <a:rect l="l" t="t" r="r" b="b"/>
            <a:pathLst>
              <a:path w="24776" h="468294">
                <a:moveTo>
                  <a:pt x="24776" y="468294"/>
                </a:moveTo>
                <a:lnTo>
                  <a:pt x="0" y="468294"/>
                </a:lnTo>
                <a:lnTo>
                  <a:pt x="0" y="3000"/>
                </a:lnTo>
                <a:lnTo>
                  <a:pt x="24776" y="0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1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376" name="Rectangle 160"/>
          <p:cNvSpPr/>
          <p:nvPr/>
        </p:nvSpPr>
        <p:spPr>
          <a:xfrm rot="5640000">
            <a:off x="6463303" y="5181943"/>
            <a:ext cx="45720" cy="698736"/>
          </a:xfrm>
          <a:custGeom>
            <a:avLst/>
            <a:gdLst/>
            <a:ahLst/>
            <a:cxnLst/>
            <a:rect l="l" t="t" r="r" b="b"/>
            <a:pathLst>
              <a:path w="21537" h="725696">
                <a:moveTo>
                  <a:pt x="21537" y="0"/>
                </a:moveTo>
                <a:lnTo>
                  <a:pt x="21537" y="725696"/>
                </a:lnTo>
                <a:lnTo>
                  <a:pt x="0" y="725696"/>
                </a:lnTo>
                <a:lnTo>
                  <a:pt x="0" y="577"/>
                </a:lnTo>
                <a:cubicBezTo>
                  <a:pt x="7198" y="1437"/>
                  <a:pt x="14390" y="1269"/>
                  <a:pt x="21537" y="0"/>
                </a:cubicBezTo>
                <a:close/>
              </a:path>
            </a:pathLst>
          </a:cu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377" name="Rectangle 168"/>
          <p:cNvSpPr/>
          <p:nvPr/>
        </p:nvSpPr>
        <p:spPr>
          <a:xfrm rot="18506812">
            <a:off x="8340694" y="5495675"/>
            <a:ext cx="159464" cy="963015"/>
          </a:xfrm>
          <a:custGeom>
            <a:avLst/>
            <a:gdLst/>
            <a:ahLst/>
            <a:cxnLst/>
            <a:rect l="l" t="t" r="r" b="b"/>
            <a:pathLst>
              <a:path w="24776" h="468294">
                <a:moveTo>
                  <a:pt x="24776" y="468294"/>
                </a:moveTo>
                <a:lnTo>
                  <a:pt x="0" y="468294"/>
                </a:lnTo>
                <a:lnTo>
                  <a:pt x="0" y="3000"/>
                </a:lnTo>
                <a:lnTo>
                  <a:pt x="24776" y="0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378" name="Rectangle 191"/>
          <p:cNvSpPr/>
          <p:nvPr/>
        </p:nvSpPr>
        <p:spPr>
          <a:xfrm rot="14880000">
            <a:off x="8448031" y="4850739"/>
            <a:ext cx="60813" cy="967654"/>
          </a:xfrm>
          <a:custGeom>
            <a:avLst/>
            <a:gdLst/>
            <a:ahLst/>
            <a:cxnLst/>
            <a:rect l="l" t="t" r="r" b="b"/>
            <a:pathLst>
              <a:path w="24225" h="140580">
                <a:moveTo>
                  <a:pt x="0" y="0"/>
                </a:moveTo>
                <a:lnTo>
                  <a:pt x="24225" y="1086"/>
                </a:lnTo>
                <a:lnTo>
                  <a:pt x="24225" y="140580"/>
                </a:lnTo>
                <a:lnTo>
                  <a:pt x="0" y="140580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grpSp>
        <p:nvGrpSpPr>
          <p:cNvPr id="379" name="Group 378"/>
          <p:cNvGrpSpPr/>
          <p:nvPr/>
        </p:nvGrpSpPr>
        <p:grpSpPr>
          <a:xfrm rot="202564">
            <a:off x="7807643" y="2991816"/>
            <a:ext cx="139632" cy="570227"/>
            <a:chOff x="7807643" y="2991816"/>
            <a:chExt cx="139632" cy="570227"/>
          </a:xfrm>
        </p:grpSpPr>
        <p:sp>
          <p:nvSpPr>
            <p:cNvPr id="380" name="Rectangle 159"/>
            <p:cNvSpPr/>
            <p:nvPr userDrawn="1"/>
          </p:nvSpPr>
          <p:spPr>
            <a:xfrm>
              <a:off x="7807643" y="3174755"/>
              <a:ext cx="51140" cy="387288"/>
            </a:xfrm>
            <a:custGeom>
              <a:avLst/>
              <a:gdLst/>
              <a:ahLst/>
              <a:cxnLst/>
              <a:rect l="l" t="t" r="r" b="b"/>
              <a:pathLst>
                <a:path w="45719" h="395859">
                  <a:moveTo>
                    <a:pt x="45719" y="0"/>
                  </a:moveTo>
                  <a:lnTo>
                    <a:pt x="45719" y="395859"/>
                  </a:lnTo>
                  <a:lnTo>
                    <a:pt x="0" y="395859"/>
                  </a:lnTo>
                  <a:lnTo>
                    <a:pt x="0" y="4945"/>
                  </a:lnTo>
                  <a:lnTo>
                    <a:pt x="41682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3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1" name="Rectangle 159"/>
            <p:cNvSpPr/>
            <p:nvPr userDrawn="1"/>
          </p:nvSpPr>
          <p:spPr>
            <a:xfrm>
              <a:off x="7880155" y="2991816"/>
              <a:ext cx="67120" cy="562733"/>
            </a:xfrm>
            <a:custGeom>
              <a:avLst/>
              <a:gdLst/>
              <a:ahLst/>
              <a:cxnLst/>
              <a:rect l="l" t="t" r="r" b="b"/>
              <a:pathLst>
                <a:path w="45719" h="395859">
                  <a:moveTo>
                    <a:pt x="45719" y="0"/>
                  </a:moveTo>
                  <a:lnTo>
                    <a:pt x="45719" y="395859"/>
                  </a:lnTo>
                  <a:lnTo>
                    <a:pt x="0" y="395859"/>
                  </a:lnTo>
                  <a:lnTo>
                    <a:pt x="0" y="4945"/>
                  </a:lnTo>
                  <a:lnTo>
                    <a:pt x="41682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3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82" name="Group 381"/>
          <p:cNvGrpSpPr/>
          <p:nvPr/>
        </p:nvGrpSpPr>
        <p:grpSpPr>
          <a:xfrm rot="16685502">
            <a:off x="5434823" y="4934142"/>
            <a:ext cx="141412" cy="591534"/>
            <a:chOff x="7807643" y="3003723"/>
            <a:chExt cx="141412" cy="562733"/>
          </a:xfrm>
        </p:grpSpPr>
        <p:sp>
          <p:nvSpPr>
            <p:cNvPr id="383" name="Rectangle 159"/>
            <p:cNvSpPr/>
            <p:nvPr userDrawn="1"/>
          </p:nvSpPr>
          <p:spPr>
            <a:xfrm>
              <a:off x="7807643" y="3174755"/>
              <a:ext cx="51140" cy="387288"/>
            </a:xfrm>
            <a:custGeom>
              <a:avLst/>
              <a:gdLst/>
              <a:ahLst/>
              <a:cxnLst/>
              <a:rect l="l" t="t" r="r" b="b"/>
              <a:pathLst>
                <a:path w="45719" h="395859">
                  <a:moveTo>
                    <a:pt x="45719" y="0"/>
                  </a:moveTo>
                  <a:lnTo>
                    <a:pt x="45719" y="395859"/>
                  </a:lnTo>
                  <a:lnTo>
                    <a:pt x="0" y="395859"/>
                  </a:lnTo>
                  <a:lnTo>
                    <a:pt x="0" y="4945"/>
                  </a:lnTo>
                  <a:lnTo>
                    <a:pt x="41682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3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4" name="Rectangle 159"/>
            <p:cNvSpPr/>
            <p:nvPr userDrawn="1"/>
          </p:nvSpPr>
          <p:spPr>
            <a:xfrm>
              <a:off x="7881935" y="3003723"/>
              <a:ext cx="67120" cy="562733"/>
            </a:xfrm>
            <a:custGeom>
              <a:avLst/>
              <a:gdLst/>
              <a:ahLst/>
              <a:cxnLst/>
              <a:rect l="l" t="t" r="r" b="b"/>
              <a:pathLst>
                <a:path w="45719" h="395859">
                  <a:moveTo>
                    <a:pt x="45719" y="0"/>
                  </a:moveTo>
                  <a:lnTo>
                    <a:pt x="45719" y="395859"/>
                  </a:lnTo>
                  <a:lnTo>
                    <a:pt x="0" y="395859"/>
                  </a:lnTo>
                  <a:lnTo>
                    <a:pt x="0" y="4945"/>
                  </a:lnTo>
                  <a:lnTo>
                    <a:pt x="41682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3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88" name="Donut 21"/>
          <p:cNvSpPr/>
          <p:nvPr/>
        </p:nvSpPr>
        <p:spPr>
          <a:xfrm>
            <a:off x="4821382" y="2606813"/>
            <a:ext cx="4135598" cy="4059175"/>
          </a:xfrm>
          <a:custGeom>
            <a:avLst/>
            <a:gdLst/>
            <a:ahLst/>
            <a:cxnLst/>
            <a:rect l="l" t="t" r="r" b="b"/>
            <a:pathLst>
              <a:path w="4135598" h="4059175">
                <a:moveTo>
                  <a:pt x="2992941" y="0"/>
                </a:moveTo>
                <a:cubicBezTo>
                  <a:pt x="3397765" y="0"/>
                  <a:pt x="3783817" y="80373"/>
                  <a:pt x="4135598" y="227027"/>
                </a:cubicBezTo>
                <a:lnTo>
                  <a:pt x="4135598" y="831212"/>
                </a:lnTo>
                <a:cubicBezTo>
                  <a:pt x="3794952" y="649515"/>
                  <a:pt x="3405899" y="547169"/>
                  <a:pt x="2992941" y="547169"/>
                </a:cubicBezTo>
                <a:cubicBezTo>
                  <a:pt x="1642178" y="547169"/>
                  <a:pt x="547169" y="1642178"/>
                  <a:pt x="547169" y="2992941"/>
                </a:cubicBezTo>
                <a:cubicBezTo>
                  <a:pt x="547169" y="3375668"/>
                  <a:pt x="635079" y="3737862"/>
                  <a:pt x="794397" y="4059175"/>
                </a:cubicBezTo>
                <a:lnTo>
                  <a:pt x="199056" y="4059175"/>
                </a:lnTo>
                <a:cubicBezTo>
                  <a:pt x="69348" y="3728812"/>
                  <a:pt x="0" y="3368975"/>
                  <a:pt x="0" y="2992941"/>
                </a:cubicBezTo>
                <a:cubicBezTo>
                  <a:pt x="0" y="1339985"/>
                  <a:pt x="1339985" y="0"/>
                  <a:pt x="2992941" y="0"/>
                </a:cubicBezTo>
                <a:close/>
              </a:path>
            </a:pathLst>
          </a:custGeom>
          <a:solidFill>
            <a:schemeClr val="tx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89" name="Donut 175"/>
          <p:cNvSpPr/>
          <p:nvPr/>
        </p:nvSpPr>
        <p:spPr>
          <a:xfrm>
            <a:off x="4488874" y="2274303"/>
            <a:ext cx="4468107" cy="4391684"/>
          </a:xfrm>
          <a:custGeom>
            <a:avLst/>
            <a:gdLst/>
            <a:ahLst/>
            <a:cxnLst/>
            <a:rect l="l" t="t" r="r" b="b"/>
            <a:pathLst>
              <a:path w="4468107" h="4391684">
                <a:moveTo>
                  <a:pt x="3325450" y="0"/>
                </a:moveTo>
                <a:cubicBezTo>
                  <a:pt x="3727444" y="0"/>
                  <a:pt x="4112778" y="71329"/>
                  <a:pt x="4468107" y="205786"/>
                </a:cubicBezTo>
                <a:lnTo>
                  <a:pt x="4468107" y="343552"/>
                </a:lnTo>
                <a:cubicBezTo>
                  <a:pt x="4114189" y="204115"/>
                  <a:pt x="3728534" y="129493"/>
                  <a:pt x="3325450" y="129493"/>
                </a:cubicBezTo>
                <a:cubicBezTo>
                  <a:pt x="1560372" y="129493"/>
                  <a:pt x="129493" y="1560372"/>
                  <a:pt x="129493" y="3325450"/>
                </a:cubicBezTo>
                <a:cubicBezTo>
                  <a:pt x="129493" y="3699790"/>
                  <a:pt x="193852" y="4059099"/>
                  <a:pt x="315580" y="4391684"/>
                </a:cubicBezTo>
                <a:lnTo>
                  <a:pt x="177815" y="4391684"/>
                </a:lnTo>
                <a:cubicBezTo>
                  <a:pt x="61508" y="4057675"/>
                  <a:pt x="0" y="3698746"/>
                  <a:pt x="0" y="3325450"/>
                </a:cubicBezTo>
                <a:cubicBezTo>
                  <a:pt x="0" y="1488855"/>
                  <a:pt x="1488855" y="0"/>
                  <a:pt x="3325450" y="0"/>
                </a:cubicBezTo>
                <a:close/>
              </a:path>
            </a:pathLst>
          </a:custGeom>
          <a:solidFill>
            <a:schemeClr val="tx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90" name="Donut 178"/>
          <p:cNvSpPr/>
          <p:nvPr/>
        </p:nvSpPr>
        <p:spPr>
          <a:xfrm>
            <a:off x="4197928" y="1995055"/>
            <a:ext cx="4759053" cy="4670932"/>
          </a:xfrm>
          <a:custGeom>
            <a:avLst/>
            <a:gdLst/>
            <a:ahLst/>
            <a:cxnLst/>
            <a:rect l="l" t="t" r="r" b="b"/>
            <a:pathLst>
              <a:path w="4759053" h="4670932">
                <a:moveTo>
                  <a:pt x="3616396" y="0"/>
                </a:moveTo>
                <a:cubicBezTo>
                  <a:pt x="4015825" y="0"/>
                  <a:pt x="4400129" y="64546"/>
                  <a:pt x="4759053" y="184742"/>
                </a:cubicBezTo>
                <a:lnTo>
                  <a:pt x="4759053" y="433676"/>
                </a:lnTo>
                <a:cubicBezTo>
                  <a:pt x="4402249" y="305499"/>
                  <a:pt x="4017480" y="235891"/>
                  <a:pt x="3616396" y="235891"/>
                </a:cubicBezTo>
                <a:cubicBezTo>
                  <a:pt x="1749395" y="235891"/>
                  <a:pt x="235891" y="1744157"/>
                  <a:pt x="235891" y="3604698"/>
                </a:cubicBezTo>
                <a:cubicBezTo>
                  <a:pt x="235891" y="3977453"/>
                  <a:pt x="296642" y="4336068"/>
                  <a:pt x="409756" y="4670932"/>
                </a:cubicBezTo>
                <a:lnTo>
                  <a:pt x="160964" y="4670932"/>
                </a:lnTo>
                <a:cubicBezTo>
                  <a:pt x="56291" y="4333999"/>
                  <a:pt x="0" y="3975901"/>
                  <a:pt x="0" y="3604698"/>
                </a:cubicBezTo>
                <a:cubicBezTo>
                  <a:pt x="0" y="1613878"/>
                  <a:pt x="1619116" y="0"/>
                  <a:pt x="3616396" y="0"/>
                </a:cubicBezTo>
                <a:close/>
              </a:path>
            </a:pathLst>
          </a:custGeom>
          <a:solidFill>
            <a:schemeClr val="tx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91" name="Donut 179"/>
          <p:cNvSpPr/>
          <p:nvPr/>
        </p:nvSpPr>
        <p:spPr>
          <a:xfrm>
            <a:off x="3990110" y="1775539"/>
            <a:ext cx="4966871" cy="4890448"/>
          </a:xfrm>
          <a:custGeom>
            <a:avLst/>
            <a:gdLst/>
            <a:ahLst/>
            <a:cxnLst/>
            <a:rect l="l" t="t" r="r" b="b"/>
            <a:pathLst>
              <a:path w="4966871" h="4890448">
                <a:moveTo>
                  <a:pt x="3824214" y="0"/>
                </a:moveTo>
                <a:cubicBezTo>
                  <a:pt x="4222244" y="0"/>
                  <a:pt x="4606071" y="60809"/>
                  <a:pt x="4966871" y="173774"/>
                </a:cubicBezTo>
                <a:lnTo>
                  <a:pt x="4966871" y="242566"/>
                </a:lnTo>
                <a:cubicBezTo>
                  <a:pt x="4606658" y="127162"/>
                  <a:pt x="4222676" y="65165"/>
                  <a:pt x="3824214" y="65165"/>
                </a:cubicBezTo>
                <a:cubicBezTo>
                  <a:pt x="1748149" y="65165"/>
                  <a:pt x="65165" y="1748149"/>
                  <a:pt x="65165" y="3824214"/>
                </a:cubicBezTo>
                <a:cubicBezTo>
                  <a:pt x="65165" y="4194675"/>
                  <a:pt x="118755" y="4552618"/>
                  <a:pt x="219514" y="4890448"/>
                </a:cubicBezTo>
                <a:lnTo>
                  <a:pt x="151776" y="4890448"/>
                </a:lnTo>
                <a:cubicBezTo>
                  <a:pt x="52589" y="4552236"/>
                  <a:pt x="0" y="4194367"/>
                  <a:pt x="0" y="3824214"/>
                </a:cubicBezTo>
                <a:cubicBezTo>
                  <a:pt x="0" y="1712159"/>
                  <a:pt x="1712159" y="0"/>
                  <a:pt x="3824214" y="0"/>
                </a:cubicBezTo>
                <a:close/>
              </a:path>
            </a:pathLst>
          </a:custGeom>
          <a:solidFill>
            <a:schemeClr val="tx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31527"/>
            <a:ext cx="1144308" cy="2874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9AC3C0DB-18B7-4D2C-9445-AEB0CE823927}" type="datetime1">
              <a:rPr lang="en-GB" smtClean="0"/>
              <a:pPr/>
              <a:t>03/03/2020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7930" y="6331527"/>
            <a:ext cx="5848140" cy="2874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GB" dirty="0" smtClean="0"/>
              <a:t>r.abdi@tabrizu.ac.ir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6312" y="6331527"/>
            <a:ext cx="1140488" cy="2874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A9B84ADB-535F-4817-B5CF-259E6AB48A3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Title Placeholder 23"/>
          <p:cNvSpPr>
            <a:spLocks noGrp="1"/>
          </p:cNvSpPr>
          <p:nvPr>
            <p:ph type="title"/>
          </p:nvPr>
        </p:nvSpPr>
        <p:spPr>
          <a:xfrm>
            <a:off x="1391460" y="478787"/>
            <a:ext cx="7362796" cy="49244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93" name="Freeform 392"/>
          <p:cNvSpPr>
            <a:spLocks noEditPoints="1"/>
          </p:cNvSpPr>
          <p:nvPr/>
        </p:nvSpPr>
        <p:spPr bwMode="auto">
          <a:xfrm>
            <a:off x="459081" y="453780"/>
            <a:ext cx="530515" cy="541115"/>
          </a:xfrm>
          <a:custGeom>
            <a:avLst/>
            <a:gdLst>
              <a:gd name="T0" fmla="*/ 68 w 445"/>
              <a:gd name="T1" fmla="*/ 368 h 454"/>
              <a:gd name="T2" fmla="*/ 18 w 445"/>
              <a:gd name="T3" fmla="*/ 441 h 454"/>
              <a:gd name="T4" fmla="*/ 46 w 445"/>
              <a:gd name="T5" fmla="*/ 454 h 454"/>
              <a:gd name="T6" fmla="*/ 57 w 445"/>
              <a:gd name="T7" fmla="*/ 408 h 454"/>
              <a:gd name="T8" fmla="*/ 80 w 445"/>
              <a:gd name="T9" fmla="*/ 380 h 454"/>
              <a:gd name="T10" fmla="*/ 81 w 445"/>
              <a:gd name="T11" fmla="*/ 379 h 454"/>
              <a:gd name="T12" fmla="*/ 69 w 445"/>
              <a:gd name="T13" fmla="*/ 369 h 454"/>
              <a:gd name="T14" fmla="*/ 68 w 445"/>
              <a:gd name="T15" fmla="*/ 368 h 454"/>
              <a:gd name="T16" fmla="*/ 133 w 445"/>
              <a:gd name="T17" fmla="*/ 139 h 454"/>
              <a:gd name="T18" fmla="*/ 133 w 445"/>
              <a:gd name="T19" fmla="*/ 139 h 454"/>
              <a:gd name="T20" fmla="*/ 96 w 445"/>
              <a:gd name="T21" fmla="*/ 164 h 454"/>
              <a:gd name="T22" fmla="*/ 65 w 445"/>
              <a:gd name="T23" fmla="*/ 364 h 454"/>
              <a:gd name="T24" fmla="*/ 68 w 445"/>
              <a:gd name="T25" fmla="*/ 368 h 454"/>
              <a:gd name="T26" fmla="*/ 71 w 445"/>
              <a:gd name="T27" fmla="*/ 365 h 454"/>
              <a:gd name="T28" fmla="*/ 92 w 445"/>
              <a:gd name="T29" fmla="*/ 335 h 454"/>
              <a:gd name="T30" fmla="*/ 91 w 445"/>
              <a:gd name="T31" fmla="*/ 336 h 454"/>
              <a:gd name="T32" fmla="*/ 91 w 445"/>
              <a:gd name="T33" fmla="*/ 235 h 454"/>
              <a:gd name="T34" fmla="*/ 99 w 445"/>
              <a:gd name="T35" fmla="*/ 327 h 454"/>
              <a:gd name="T36" fmla="*/ 97 w 445"/>
              <a:gd name="T37" fmla="*/ 329 h 454"/>
              <a:gd name="T38" fmla="*/ 153 w 445"/>
              <a:gd name="T39" fmla="*/ 272 h 454"/>
              <a:gd name="T40" fmla="*/ 154 w 445"/>
              <a:gd name="T41" fmla="*/ 194 h 454"/>
              <a:gd name="T42" fmla="*/ 158 w 445"/>
              <a:gd name="T43" fmla="*/ 267 h 454"/>
              <a:gd name="T44" fmla="*/ 213 w 445"/>
              <a:gd name="T45" fmla="*/ 219 h 454"/>
              <a:gd name="T46" fmla="*/ 214 w 445"/>
              <a:gd name="T47" fmla="*/ 163 h 454"/>
              <a:gd name="T48" fmla="*/ 217 w 445"/>
              <a:gd name="T49" fmla="*/ 216 h 454"/>
              <a:gd name="T50" fmla="*/ 296 w 445"/>
              <a:gd name="T51" fmla="*/ 154 h 454"/>
              <a:gd name="T52" fmla="*/ 222 w 445"/>
              <a:gd name="T53" fmla="*/ 219 h 454"/>
              <a:gd name="T54" fmla="*/ 271 w 445"/>
              <a:gd name="T55" fmla="*/ 218 h 454"/>
              <a:gd name="T56" fmla="*/ 218 w 445"/>
              <a:gd name="T57" fmla="*/ 223 h 454"/>
              <a:gd name="T58" fmla="*/ 166 w 445"/>
              <a:gd name="T59" fmla="*/ 277 h 454"/>
              <a:gd name="T60" fmla="*/ 233 w 445"/>
              <a:gd name="T61" fmla="*/ 275 h 454"/>
              <a:gd name="T62" fmla="*/ 160 w 445"/>
              <a:gd name="T63" fmla="*/ 283 h 454"/>
              <a:gd name="T64" fmla="*/ 109 w 445"/>
              <a:gd name="T65" fmla="*/ 343 h 454"/>
              <a:gd name="T66" fmla="*/ 199 w 445"/>
              <a:gd name="T67" fmla="*/ 342 h 454"/>
              <a:gd name="T68" fmla="*/ 103 w 445"/>
              <a:gd name="T69" fmla="*/ 351 h 454"/>
              <a:gd name="T70" fmla="*/ 90 w 445"/>
              <a:gd name="T71" fmla="*/ 366 h 454"/>
              <a:gd name="T72" fmla="*/ 81 w 445"/>
              <a:gd name="T73" fmla="*/ 379 h 454"/>
              <a:gd name="T74" fmla="*/ 81 w 445"/>
              <a:gd name="T75" fmla="*/ 379 h 454"/>
              <a:gd name="T76" fmla="*/ 264 w 445"/>
              <a:gd name="T77" fmla="*/ 359 h 454"/>
              <a:gd name="T78" fmla="*/ 317 w 445"/>
              <a:gd name="T79" fmla="*/ 277 h 454"/>
              <a:gd name="T80" fmla="*/ 317 w 445"/>
              <a:gd name="T81" fmla="*/ 277 h 454"/>
              <a:gd name="T82" fmla="*/ 318 w 445"/>
              <a:gd name="T83" fmla="*/ 274 h 454"/>
              <a:gd name="T84" fmla="*/ 319 w 445"/>
              <a:gd name="T85" fmla="*/ 269 h 454"/>
              <a:gd name="T86" fmla="*/ 445 w 445"/>
              <a:gd name="T87" fmla="*/ 59 h 454"/>
              <a:gd name="T88" fmla="*/ 133 w 445"/>
              <a:gd name="T89" fmla="*/ 139 h 454"/>
              <a:gd name="T90" fmla="*/ 36 w 445"/>
              <a:gd name="T91" fmla="*/ 341 h 454"/>
              <a:gd name="T92" fmla="*/ 84 w 445"/>
              <a:gd name="T93" fmla="*/ 158 h 454"/>
              <a:gd name="T94" fmla="*/ 105 w 445"/>
              <a:gd name="T95" fmla="*/ 143 h 454"/>
              <a:gd name="T96" fmla="*/ 104 w 445"/>
              <a:gd name="T97" fmla="*/ 132 h 454"/>
              <a:gd name="T98" fmla="*/ 105 w 445"/>
              <a:gd name="T99" fmla="*/ 143 h 454"/>
              <a:gd name="T100" fmla="*/ 112 w 445"/>
              <a:gd name="T101" fmla="*/ 138 h 454"/>
              <a:gd name="T102" fmla="*/ 112 w 445"/>
              <a:gd name="T103" fmla="*/ 138 h 454"/>
              <a:gd name="T104" fmla="*/ 115 w 445"/>
              <a:gd name="T105" fmla="*/ 136 h 454"/>
              <a:gd name="T106" fmla="*/ 121 w 445"/>
              <a:gd name="T107" fmla="*/ 133 h 454"/>
              <a:gd name="T108" fmla="*/ 122 w 445"/>
              <a:gd name="T109" fmla="*/ 132 h 454"/>
              <a:gd name="T110" fmla="*/ 161 w 445"/>
              <a:gd name="T111" fmla="*/ 113 h 454"/>
              <a:gd name="T112" fmla="*/ 88 w 445"/>
              <a:gd name="T113" fmla="*/ 0 h 454"/>
              <a:gd name="T114" fmla="*/ 27 w 445"/>
              <a:gd name="T115" fmla="*/ 174 h 454"/>
              <a:gd name="T116" fmla="*/ 25 w 445"/>
              <a:gd name="T117" fmla="*/ 177 h 454"/>
              <a:gd name="T118" fmla="*/ 23 w 445"/>
              <a:gd name="T119" fmla="*/ 178 h 454"/>
              <a:gd name="T120" fmla="*/ 24 w 445"/>
              <a:gd name="T121" fmla="*/ 178 h 454"/>
              <a:gd name="T122" fmla="*/ 1 w 445"/>
              <a:gd name="T123" fmla="*/ 249 h 454"/>
              <a:gd name="T124" fmla="*/ 36 w 445"/>
              <a:gd name="T125" fmla="*/ 341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5" h="454">
                <a:moveTo>
                  <a:pt x="68" y="368"/>
                </a:moveTo>
                <a:cubicBezTo>
                  <a:pt x="53" y="383"/>
                  <a:pt x="27" y="413"/>
                  <a:pt x="18" y="441"/>
                </a:cubicBezTo>
                <a:cubicBezTo>
                  <a:pt x="46" y="454"/>
                  <a:pt x="46" y="454"/>
                  <a:pt x="46" y="454"/>
                </a:cubicBezTo>
                <a:cubicBezTo>
                  <a:pt x="46" y="454"/>
                  <a:pt x="47" y="431"/>
                  <a:pt x="57" y="408"/>
                </a:cubicBezTo>
                <a:cubicBezTo>
                  <a:pt x="62" y="398"/>
                  <a:pt x="69" y="387"/>
                  <a:pt x="80" y="380"/>
                </a:cubicBezTo>
                <a:cubicBezTo>
                  <a:pt x="80" y="379"/>
                  <a:pt x="80" y="379"/>
                  <a:pt x="81" y="379"/>
                </a:cubicBezTo>
                <a:cubicBezTo>
                  <a:pt x="76" y="376"/>
                  <a:pt x="73" y="372"/>
                  <a:pt x="69" y="369"/>
                </a:cubicBezTo>
                <a:cubicBezTo>
                  <a:pt x="69" y="368"/>
                  <a:pt x="68" y="368"/>
                  <a:pt x="68" y="368"/>
                </a:cubicBezTo>
                <a:close/>
                <a:moveTo>
                  <a:pt x="133" y="139"/>
                </a:moveTo>
                <a:cubicBezTo>
                  <a:pt x="133" y="139"/>
                  <a:pt x="133" y="139"/>
                  <a:pt x="133" y="139"/>
                </a:cubicBezTo>
                <a:cubicBezTo>
                  <a:pt x="120" y="145"/>
                  <a:pt x="108" y="154"/>
                  <a:pt x="96" y="164"/>
                </a:cubicBezTo>
                <a:cubicBezTo>
                  <a:pt x="32" y="221"/>
                  <a:pt x="18" y="310"/>
                  <a:pt x="65" y="364"/>
                </a:cubicBezTo>
                <a:cubicBezTo>
                  <a:pt x="66" y="365"/>
                  <a:pt x="67" y="366"/>
                  <a:pt x="68" y="368"/>
                </a:cubicBezTo>
                <a:cubicBezTo>
                  <a:pt x="69" y="367"/>
                  <a:pt x="70" y="366"/>
                  <a:pt x="71" y="365"/>
                </a:cubicBezTo>
                <a:cubicBezTo>
                  <a:pt x="76" y="355"/>
                  <a:pt x="83" y="345"/>
                  <a:pt x="92" y="335"/>
                </a:cubicBezTo>
                <a:cubicBezTo>
                  <a:pt x="91" y="336"/>
                  <a:pt x="91" y="336"/>
                  <a:pt x="91" y="336"/>
                </a:cubicBezTo>
                <a:cubicBezTo>
                  <a:pt x="91" y="336"/>
                  <a:pt x="77" y="295"/>
                  <a:pt x="91" y="235"/>
                </a:cubicBezTo>
                <a:cubicBezTo>
                  <a:pt x="91" y="235"/>
                  <a:pt x="90" y="325"/>
                  <a:pt x="99" y="327"/>
                </a:cubicBezTo>
                <a:cubicBezTo>
                  <a:pt x="97" y="329"/>
                  <a:pt x="97" y="329"/>
                  <a:pt x="97" y="329"/>
                </a:cubicBezTo>
                <a:cubicBezTo>
                  <a:pt x="112" y="311"/>
                  <a:pt x="132" y="291"/>
                  <a:pt x="153" y="272"/>
                </a:cubicBezTo>
                <a:cubicBezTo>
                  <a:pt x="150" y="262"/>
                  <a:pt x="144" y="233"/>
                  <a:pt x="154" y="194"/>
                </a:cubicBezTo>
                <a:cubicBezTo>
                  <a:pt x="154" y="194"/>
                  <a:pt x="153" y="256"/>
                  <a:pt x="158" y="267"/>
                </a:cubicBezTo>
                <a:cubicBezTo>
                  <a:pt x="177" y="250"/>
                  <a:pt x="195" y="234"/>
                  <a:pt x="213" y="219"/>
                </a:cubicBezTo>
                <a:cubicBezTo>
                  <a:pt x="211" y="210"/>
                  <a:pt x="208" y="190"/>
                  <a:pt x="214" y="163"/>
                </a:cubicBezTo>
                <a:cubicBezTo>
                  <a:pt x="214" y="163"/>
                  <a:pt x="214" y="205"/>
                  <a:pt x="217" y="216"/>
                </a:cubicBezTo>
                <a:cubicBezTo>
                  <a:pt x="261" y="180"/>
                  <a:pt x="296" y="154"/>
                  <a:pt x="296" y="154"/>
                </a:cubicBezTo>
                <a:cubicBezTo>
                  <a:pt x="270" y="175"/>
                  <a:pt x="245" y="197"/>
                  <a:pt x="222" y="219"/>
                </a:cubicBezTo>
                <a:cubicBezTo>
                  <a:pt x="237" y="221"/>
                  <a:pt x="271" y="218"/>
                  <a:pt x="271" y="218"/>
                </a:cubicBezTo>
                <a:cubicBezTo>
                  <a:pt x="247" y="225"/>
                  <a:pt x="228" y="224"/>
                  <a:pt x="218" y="223"/>
                </a:cubicBezTo>
                <a:cubicBezTo>
                  <a:pt x="199" y="241"/>
                  <a:pt x="181" y="260"/>
                  <a:pt x="166" y="277"/>
                </a:cubicBezTo>
                <a:cubicBezTo>
                  <a:pt x="185" y="279"/>
                  <a:pt x="233" y="275"/>
                  <a:pt x="233" y="275"/>
                </a:cubicBezTo>
                <a:cubicBezTo>
                  <a:pt x="200" y="285"/>
                  <a:pt x="174" y="284"/>
                  <a:pt x="160" y="283"/>
                </a:cubicBezTo>
                <a:cubicBezTo>
                  <a:pt x="140" y="305"/>
                  <a:pt x="123" y="326"/>
                  <a:pt x="109" y="343"/>
                </a:cubicBezTo>
                <a:cubicBezTo>
                  <a:pt x="122" y="349"/>
                  <a:pt x="199" y="342"/>
                  <a:pt x="199" y="342"/>
                </a:cubicBezTo>
                <a:cubicBezTo>
                  <a:pt x="151" y="358"/>
                  <a:pt x="115" y="353"/>
                  <a:pt x="103" y="351"/>
                </a:cubicBezTo>
                <a:cubicBezTo>
                  <a:pt x="98" y="356"/>
                  <a:pt x="94" y="361"/>
                  <a:pt x="90" y="366"/>
                </a:cubicBezTo>
                <a:cubicBezTo>
                  <a:pt x="87" y="371"/>
                  <a:pt x="83" y="375"/>
                  <a:pt x="81" y="379"/>
                </a:cubicBezTo>
                <a:cubicBezTo>
                  <a:pt x="81" y="379"/>
                  <a:pt x="81" y="379"/>
                  <a:pt x="81" y="379"/>
                </a:cubicBezTo>
                <a:cubicBezTo>
                  <a:pt x="130" y="417"/>
                  <a:pt x="207" y="410"/>
                  <a:pt x="264" y="359"/>
                </a:cubicBezTo>
                <a:cubicBezTo>
                  <a:pt x="291" y="336"/>
                  <a:pt x="309" y="306"/>
                  <a:pt x="317" y="277"/>
                </a:cubicBezTo>
                <a:cubicBezTo>
                  <a:pt x="317" y="277"/>
                  <a:pt x="317" y="277"/>
                  <a:pt x="317" y="277"/>
                </a:cubicBezTo>
                <a:cubicBezTo>
                  <a:pt x="318" y="276"/>
                  <a:pt x="318" y="275"/>
                  <a:pt x="318" y="274"/>
                </a:cubicBezTo>
                <a:cubicBezTo>
                  <a:pt x="318" y="273"/>
                  <a:pt x="319" y="271"/>
                  <a:pt x="319" y="269"/>
                </a:cubicBezTo>
                <a:cubicBezTo>
                  <a:pt x="351" y="145"/>
                  <a:pt x="445" y="59"/>
                  <a:pt x="445" y="59"/>
                </a:cubicBezTo>
                <a:cubicBezTo>
                  <a:pt x="345" y="23"/>
                  <a:pt x="133" y="139"/>
                  <a:pt x="133" y="139"/>
                </a:cubicBezTo>
                <a:close/>
                <a:moveTo>
                  <a:pt x="36" y="341"/>
                </a:moveTo>
                <a:cubicBezTo>
                  <a:pt x="9" y="285"/>
                  <a:pt x="27" y="209"/>
                  <a:pt x="84" y="158"/>
                </a:cubicBezTo>
                <a:cubicBezTo>
                  <a:pt x="91" y="153"/>
                  <a:pt x="97" y="148"/>
                  <a:pt x="105" y="143"/>
                </a:cubicBezTo>
                <a:cubicBezTo>
                  <a:pt x="104" y="139"/>
                  <a:pt x="104" y="135"/>
                  <a:pt x="104" y="132"/>
                </a:cubicBezTo>
                <a:cubicBezTo>
                  <a:pt x="104" y="132"/>
                  <a:pt x="105" y="136"/>
                  <a:pt x="105" y="143"/>
                </a:cubicBezTo>
                <a:cubicBezTo>
                  <a:pt x="107" y="141"/>
                  <a:pt x="109" y="140"/>
                  <a:pt x="112" y="138"/>
                </a:cubicBezTo>
                <a:cubicBezTo>
                  <a:pt x="112" y="138"/>
                  <a:pt x="112" y="138"/>
                  <a:pt x="112" y="138"/>
                </a:cubicBezTo>
                <a:cubicBezTo>
                  <a:pt x="115" y="136"/>
                  <a:pt x="115" y="136"/>
                  <a:pt x="115" y="136"/>
                </a:cubicBezTo>
                <a:cubicBezTo>
                  <a:pt x="117" y="135"/>
                  <a:pt x="119" y="134"/>
                  <a:pt x="121" y="133"/>
                </a:cubicBezTo>
                <a:cubicBezTo>
                  <a:pt x="122" y="132"/>
                  <a:pt x="122" y="132"/>
                  <a:pt x="122" y="132"/>
                </a:cubicBezTo>
                <a:cubicBezTo>
                  <a:pt x="124" y="131"/>
                  <a:pt x="139" y="123"/>
                  <a:pt x="161" y="113"/>
                </a:cubicBezTo>
                <a:cubicBezTo>
                  <a:pt x="144" y="66"/>
                  <a:pt x="119" y="19"/>
                  <a:pt x="88" y="0"/>
                </a:cubicBezTo>
                <a:cubicBezTo>
                  <a:pt x="88" y="0"/>
                  <a:pt x="83" y="96"/>
                  <a:pt x="27" y="174"/>
                </a:cubicBezTo>
                <a:cubicBezTo>
                  <a:pt x="26" y="175"/>
                  <a:pt x="25" y="176"/>
                  <a:pt x="25" y="177"/>
                </a:cubicBezTo>
                <a:cubicBezTo>
                  <a:pt x="24" y="177"/>
                  <a:pt x="24" y="178"/>
                  <a:pt x="23" y="178"/>
                </a:cubicBezTo>
                <a:cubicBezTo>
                  <a:pt x="24" y="178"/>
                  <a:pt x="24" y="178"/>
                  <a:pt x="24" y="178"/>
                </a:cubicBezTo>
                <a:cubicBezTo>
                  <a:pt x="10" y="198"/>
                  <a:pt x="2" y="222"/>
                  <a:pt x="1" y="249"/>
                </a:cubicBezTo>
                <a:cubicBezTo>
                  <a:pt x="0" y="286"/>
                  <a:pt x="14" y="319"/>
                  <a:pt x="36" y="341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3"/>
              </a:gs>
              <a:gs pos="0">
                <a:schemeClr val="accent1"/>
              </a:gs>
              <a:gs pos="62000">
                <a:schemeClr val="accent3"/>
              </a:gs>
              <a:gs pos="3100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308" name="Oval 307"/>
          <p:cNvSpPr/>
          <p:nvPr/>
        </p:nvSpPr>
        <p:spPr>
          <a:xfrm rot="10800000">
            <a:off x="6488076" y="4104256"/>
            <a:ext cx="90372" cy="90372"/>
          </a:xfrm>
          <a:prstGeom prst="ellipse">
            <a:avLst/>
          </a:prstGeom>
          <a:solidFill>
            <a:schemeClr val="accent3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77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defTabSz="914400" rtl="1" eaLnBrk="1" latinLnBrk="0" hangingPunct="1">
        <a:spcBef>
          <a:spcPct val="0"/>
        </a:spcBef>
        <a:buNone/>
        <a:defRPr lang="en-GB" sz="2600" kern="1200" baseline="0" smtClean="0">
          <a:solidFill>
            <a:schemeClr val="bg1"/>
          </a:solidFill>
          <a:latin typeface="Times New Roman" pitchFamily="18" charset="0"/>
          <a:ea typeface="+mn-ea"/>
          <a:cs typeface="B Titr" pitchFamily="2" charset="-78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AC3C0DB-18B7-4D2C-9445-AEB0CE823927}" type="datetime1">
              <a:rPr lang="en-GB" smtClean="0"/>
              <a:pPr/>
              <a:t>03/03/2020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GB" smtClean="0"/>
              <a:t>r.abdi@tabrizu.ac.ir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84ADB-535F-4817-B5CF-259E6AB48A3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42012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  <p:sldLayoutId id="2147483818" r:id="rId17"/>
    <p:sldLayoutId id="2147483819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457207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6" indent="-342906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fa-IR" sz="2400" b="1" dirty="0" smtClean="0">
                <a:solidFill>
                  <a:schemeClr val="bg1"/>
                </a:solidFill>
              </a:rPr>
              <a:t>به نام خدا</a:t>
            </a:r>
          </a:p>
          <a:p>
            <a:pPr marL="0" indent="0" algn="ctr">
              <a:buNone/>
            </a:pPr>
            <a:r>
              <a:rPr lang="fa-IR" sz="7200" dirty="0" smtClean="0"/>
              <a:t>درس انتقال حرارت </a:t>
            </a:r>
            <a:endParaRPr lang="fa-IR" sz="72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65018" y="3888333"/>
            <a:ext cx="7813964" cy="1752600"/>
          </a:xfrm>
        </p:spPr>
        <p:txBody>
          <a:bodyPr>
            <a:noAutofit/>
          </a:bodyPr>
          <a:lstStyle/>
          <a:p>
            <a:endParaRPr lang="fa-IR" sz="2400" dirty="0" smtClean="0"/>
          </a:p>
          <a:p>
            <a:r>
              <a:rPr lang="fa-IR" sz="2400" dirty="0" smtClean="0">
                <a:solidFill>
                  <a:schemeClr val="tx1"/>
                </a:solidFill>
              </a:rPr>
              <a:t>فرید حقیقت شعار</a:t>
            </a:r>
            <a:endParaRPr lang="fa-I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56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r.abdi@tabrizu.ac.ir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4ADB-535F-4817-B5CF-259E6AB48A3A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758" y="1268760"/>
            <a:ext cx="7648304" cy="474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3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r.abdi@tabrizu.ac.ir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4ADB-535F-4817-B5CF-259E6AB48A3A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101" y="1268760"/>
            <a:ext cx="7508079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6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r.abdi@tabrizu.ac.ir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4ADB-535F-4817-B5CF-259E6AB48A3A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85" y="1320996"/>
            <a:ext cx="7924657" cy="462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r.abdi@tabrizu.ac.ir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4ADB-535F-4817-B5CF-259E6AB48A3A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7692"/>
          <a:stretch/>
        </p:blipFill>
        <p:spPr>
          <a:xfrm>
            <a:off x="640040" y="1268760"/>
            <a:ext cx="7783383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0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r.abdi@tabrizu.ac.ir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4ADB-535F-4817-B5CF-259E6AB48A3A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183" y="1268311"/>
            <a:ext cx="8071274" cy="496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76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r.abdi@tabrizu.ac.ir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4ADB-535F-4817-B5CF-259E6AB48A3A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196752"/>
            <a:ext cx="7006521" cy="490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03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r.abdi@tabrizu.ac.ir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4ADB-535F-4817-B5CF-259E6AB48A3A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342071"/>
            <a:ext cx="7063604" cy="454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8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r.abdi@tabrizu.ac.ir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4ADB-535F-4817-B5CF-259E6AB48A3A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447802"/>
            <a:ext cx="7005294" cy="467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4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r.abdi@tabrizu.ac.ir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4ADB-535F-4817-B5CF-259E6AB48A3A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899" y="1196752"/>
            <a:ext cx="6415532" cy="502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1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r.abdi@tabrizu.ac.ir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4ADB-535F-4817-B5CF-259E6AB48A3A}" type="slidenum">
              <a:rPr lang="en-GB" smtClean="0"/>
              <a:pPr/>
              <a:t>19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22" y="1457501"/>
            <a:ext cx="6864715" cy="341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70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9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>
                <a:hlinkClick r:id="rId2"/>
              </a:rPr>
              <a:t>Free Powerpoint Templates</a:t>
            </a:r>
            <a:endParaRPr lang="fr-FR" altLang="en-US"/>
          </a:p>
        </p:txBody>
      </p:sp>
      <p:pic>
        <p:nvPicPr>
          <p:cNvPr id="13315" name="Picture 18" descr="igjdf jgdfger 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 descr="C:\Users\mahdi\Desktop\Pictur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Untitled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571500"/>
            <a:ext cx="7212012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09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r.abdi@tabrizu.ac.ir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4ADB-535F-4817-B5CF-259E6AB48A3A}" type="slidenum">
              <a:rPr lang="en-GB" smtClean="0"/>
              <a:pPr/>
              <a:t>20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447802"/>
            <a:ext cx="7169363" cy="436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4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r.abdi@tabrizu.ac.ir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4ADB-535F-4817-B5CF-259E6AB48A3A}" type="slidenum">
              <a:rPr lang="en-GB" smtClean="0"/>
              <a:pPr/>
              <a:t>21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9" y="1268760"/>
            <a:ext cx="6991596" cy="509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3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r.abdi@tabrizu.ac.ir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4ADB-535F-4817-B5CF-259E6AB48A3A}" type="slidenum">
              <a:rPr lang="en-GB" smtClean="0"/>
              <a:pPr/>
              <a:t>22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3" y="1268760"/>
            <a:ext cx="7495652" cy="442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52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r.abdi@tabrizu.ac.ir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4ADB-535F-4817-B5CF-259E6AB48A3A}" type="slidenum">
              <a:rPr lang="en-GB" smtClean="0"/>
              <a:pPr/>
              <a:t>23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268759"/>
            <a:ext cx="7099025" cy="491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3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r.abdi@tabrizu.ac.ir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4ADB-535F-4817-B5CF-259E6AB48A3A}" type="slidenum">
              <a:rPr lang="en-GB" smtClean="0"/>
              <a:pPr/>
              <a:t>24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683" y="1422080"/>
            <a:ext cx="6559549" cy="467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r.abdi@tabrizu.ac.ir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4ADB-535F-4817-B5CF-259E6AB48A3A}" type="slidenum">
              <a:rPr lang="en-GB" smtClean="0"/>
              <a:pPr/>
              <a:t>25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800" y="1447803"/>
            <a:ext cx="7233763" cy="414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29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r.abdi@tabrizu.ac.ir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4ADB-535F-4817-B5CF-259E6AB48A3A}" type="slidenum">
              <a:rPr lang="en-GB" smtClean="0"/>
              <a:pPr/>
              <a:t>26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066" y="1196752"/>
            <a:ext cx="6645254" cy="520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23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r.abdi@tabrizu.ac.ir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4ADB-535F-4817-B5CF-259E6AB48A3A}" type="slidenum">
              <a:rPr lang="en-GB" smtClean="0"/>
              <a:pPr/>
              <a:t>27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341" y="1340768"/>
            <a:ext cx="6977891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6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r.abdi@tabrizu.ac.ir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4ADB-535F-4817-B5CF-259E6AB48A3A}" type="slidenum">
              <a:rPr lang="en-GB" smtClean="0"/>
              <a:pPr/>
              <a:t>28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185" y="1268760"/>
            <a:ext cx="7175378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98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r.abdi@tabrizu.ac.ir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4ADB-535F-4817-B5CF-259E6AB48A3A}" type="slidenum">
              <a:rPr lang="en-GB" smtClean="0"/>
              <a:pPr/>
              <a:t>29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268760"/>
            <a:ext cx="7207620" cy="511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4ADB-535F-4817-B5CF-259E6AB48A3A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234" y="1196752"/>
            <a:ext cx="7063603" cy="452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r.abdi@tabrizu.ac.ir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4ADB-535F-4817-B5CF-259E6AB48A3A}" type="slidenum">
              <a:rPr lang="en-GB" smtClean="0"/>
              <a:pPr/>
              <a:t>30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701" y="1268760"/>
            <a:ext cx="7123036" cy="479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0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r.abdi@tabrizu.ac.ir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4ADB-535F-4817-B5CF-259E6AB48A3A}" type="slidenum">
              <a:rPr lang="en-GB" smtClean="0"/>
              <a:pPr/>
              <a:t>31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634" y="1447803"/>
            <a:ext cx="7301333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67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r.abdi@tabrizu.ac.ir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4ADB-535F-4817-B5CF-259E6AB48A3A}" type="slidenum">
              <a:rPr lang="en-GB" smtClean="0"/>
              <a:pPr/>
              <a:t>32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29" y="1255613"/>
            <a:ext cx="7679005" cy="12769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427" y="2724786"/>
            <a:ext cx="5991754" cy="334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53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r.abdi@tabrizu.ac.ir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4ADB-535F-4817-B5CF-259E6AB48A3A}" type="slidenum">
              <a:rPr lang="en-GB" smtClean="0"/>
              <a:pPr/>
              <a:t>33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206" y="1461495"/>
            <a:ext cx="7067026" cy="417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7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r.abdi@tabrizu.ac.ir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4ADB-535F-4817-B5CF-259E6AB48A3A}" type="slidenum">
              <a:rPr lang="en-GB" smtClean="0"/>
              <a:pPr/>
              <a:t>34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442643"/>
            <a:ext cx="6780599" cy="452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26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r.abdi@tabrizu.ac.ir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4ADB-535F-4817-B5CF-259E6AB48A3A}" type="slidenum">
              <a:rPr lang="en-GB" smtClean="0"/>
              <a:pPr/>
              <a:t>35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268760"/>
            <a:ext cx="6953303" cy="518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82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r.abdi@tabrizu.ac.ir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4ADB-535F-4817-B5CF-259E6AB48A3A}" type="slidenum">
              <a:rPr lang="en-GB" smtClean="0"/>
              <a:pPr/>
              <a:t>36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134" y="1196752"/>
            <a:ext cx="7424429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92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r.abdi@tabrizu.ac.ir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4ADB-535F-4817-B5CF-259E6AB48A3A}" type="slidenum">
              <a:rPr lang="en-GB" smtClean="0"/>
              <a:pPr/>
              <a:t>37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258013"/>
            <a:ext cx="6945923" cy="513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4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r.abdi@tabrizu.ac.ir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4ADB-535F-4817-B5CF-259E6AB48A3A}" type="slidenum">
              <a:rPr lang="en-GB" smtClean="0"/>
              <a:pPr/>
              <a:t>38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1249105"/>
            <a:ext cx="5860601" cy="52735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33716"/>
            <a:ext cx="3727555" cy="228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91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r.abdi@tabrizu.ac.ir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4ADB-535F-4817-B5CF-259E6AB48A3A}" type="slidenum">
              <a:rPr lang="en-GB" smtClean="0"/>
              <a:pPr/>
              <a:t>39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196752"/>
            <a:ext cx="6505862" cy="543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86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r.abdi@tabrizu.ac.ir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4ADB-535F-4817-B5CF-259E6AB48A3A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914" y="1196752"/>
            <a:ext cx="7142649" cy="528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5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r.abdi@tabrizu.ac.ir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4ADB-535F-4817-B5CF-259E6AB48A3A}" type="slidenum">
              <a:rPr lang="en-GB" smtClean="0"/>
              <a:pPr/>
              <a:t>40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1" y="1300002"/>
            <a:ext cx="6248688" cy="2987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1" y="4287127"/>
            <a:ext cx="2329722" cy="165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74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r.abdi@tabrizu.ac.ir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4ADB-535F-4817-B5CF-259E6AB48A3A}" type="slidenum">
              <a:rPr lang="en-GB" smtClean="0"/>
              <a:pPr/>
              <a:t>41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268760"/>
            <a:ext cx="6546437" cy="486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06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r.abdi@tabrizu.ac.ir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4ADB-535F-4817-B5CF-259E6AB48A3A}" type="slidenum">
              <a:rPr lang="en-GB" smtClean="0"/>
              <a:pPr/>
              <a:t>42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997" y="1340768"/>
            <a:ext cx="7599945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79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r.abdi@tabrizu.ac.ir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4ADB-535F-4817-B5CF-259E6AB48A3A}" type="slidenum">
              <a:rPr lang="en-GB" smtClean="0"/>
              <a:pPr/>
              <a:t>43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245" y="1268760"/>
            <a:ext cx="7461029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7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r.abdi@tabrizu.ac.ir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4ADB-535F-4817-B5CF-259E6AB48A3A}" type="slidenum">
              <a:rPr lang="en-GB" smtClean="0"/>
              <a:pPr/>
              <a:t>44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325" y="1196752"/>
            <a:ext cx="7525963" cy="54562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5603531"/>
            <a:ext cx="4985208" cy="122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57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r.abdi@tabrizu.ac.ir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4ADB-535F-4817-B5CF-259E6AB48A3A}" type="slidenum">
              <a:rPr lang="en-GB" smtClean="0"/>
              <a:pPr/>
              <a:t>45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7" y="1063423"/>
            <a:ext cx="6919588" cy="571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0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r.abdi@tabrizu.ac.ir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4ADB-535F-4817-B5CF-259E6AB48A3A}" type="slidenum">
              <a:rPr lang="en-GB" smtClean="0"/>
              <a:pPr/>
              <a:t>46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759" y="1217460"/>
            <a:ext cx="7673105" cy="451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37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r.abdi@tabrizu.ac.ir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4ADB-535F-4817-B5CF-259E6AB48A3A}" type="slidenum">
              <a:rPr lang="en-GB" smtClean="0"/>
              <a:pPr/>
              <a:t>47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12" y="1156084"/>
            <a:ext cx="7028820" cy="534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25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r.abdi@tabrizu.ac.ir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4ADB-535F-4817-B5CF-259E6AB48A3A}" type="slidenum">
              <a:rPr lang="en-GB" smtClean="0"/>
              <a:pPr/>
              <a:t>48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196752"/>
            <a:ext cx="7155059" cy="521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r.abdi@tabrizu.ac.ir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4ADB-535F-4817-B5CF-259E6AB48A3A}" type="slidenum">
              <a:rPr lang="en-GB" smtClean="0"/>
              <a:pPr/>
              <a:t>49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928" y="1268760"/>
            <a:ext cx="724463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r.abdi@tabrizu.ac.ir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4ADB-535F-4817-B5CF-259E6AB48A3A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5" y="1095793"/>
            <a:ext cx="7089938" cy="530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58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r.abdi@tabrizu.ac.ir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4ADB-535F-4817-B5CF-259E6AB48A3A}" type="slidenum">
              <a:rPr lang="en-GB" smtClean="0"/>
              <a:pPr/>
              <a:t>50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274" y="1196752"/>
            <a:ext cx="7005289" cy="514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4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r.abdi@tabrizu.ac.ir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4ADB-535F-4817-B5CF-259E6AB48A3A}" type="slidenum">
              <a:rPr lang="en-GB" smtClean="0"/>
              <a:pPr/>
              <a:t>51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196752"/>
            <a:ext cx="6919588" cy="530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48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r.abdi@tabrizu.ac.ir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4ADB-535F-4817-B5CF-259E6AB48A3A}" type="slidenum">
              <a:rPr lang="en-GB" smtClean="0"/>
              <a:pPr/>
              <a:t>52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592" y="1268760"/>
            <a:ext cx="7538652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2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r.abdi@tabrizu.ac.ir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4ADB-535F-4817-B5CF-259E6AB48A3A}" type="slidenum">
              <a:rPr lang="en-GB" smtClean="0"/>
              <a:pPr/>
              <a:t>53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264" y="1268760"/>
            <a:ext cx="6828703" cy="497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92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r.abdi@tabrizu.ac.ir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4ADB-535F-4817-B5CF-259E6AB48A3A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315" y="1143183"/>
            <a:ext cx="7594081" cy="466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1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r.abdi@tabrizu.ac.ir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4ADB-535F-4817-B5CF-259E6AB48A3A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447803"/>
            <a:ext cx="7192018" cy="469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14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r.abdi@tabrizu.ac.ir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4ADB-535F-4817-B5CF-259E6AB48A3A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032756"/>
            <a:ext cx="7233955" cy="549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76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r.abdi@tabrizu.ac.ir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4ADB-535F-4817-B5CF-259E6AB48A3A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958" y="1268760"/>
            <a:ext cx="7063605" cy="540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2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Nature-Background-2010">
  <a:themeElements>
    <a:clrScheme name="Generic Green">
      <a:dk1>
        <a:sysClr val="windowText" lastClr="000000"/>
      </a:dk1>
      <a:lt1>
        <a:sysClr val="window" lastClr="FFFFFF"/>
      </a:lt1>
      <a:dk2>
        <a:srgbClr val="002A00"/>
      </a:dk2>
      <a:lt2>
        <a:srgbClr val="969696"/>
      </a:lt2>
      <a:accent1>
        <a:srgbClr val="006600"/>
      </a:accent1>
      <a:accent2>
        <a:srgbClr val="009900"/>
      </a:accent2>
      <a:accent3>
        <a:srgbClr val="30BE30"/>
      </a:accent3>
      <a:accent4>
        <a:srgbClr val="2164B5"/>
      </a:accent4>
      <a:accent5>
        <a:srgbClr val="FF9933"/>
      </a:accent5>
      <a:accent6>
        <a:srgbClr val="FFC000"/>
      </a:accent6>
      <a:hlink>
        <a:srgbClr val="006600"/>
      </a:hlink>
      <a:folHlink>
        <a:srgbClr val="0926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>
          <a:defRPr b="1" dirty="0" smtClean="0"/>
        </a:defPPr>
      </a:lstStyle>
    </a:spDef>
    <a:txDef>
      <a:spPr>
        <a:noFill/>
      </a:spPr>
      <a:bodyPr wrap="square" rtlCol="0" anchor="ctr" anchorCtr="0">
        <a:spAutoFit/>
      </a:bodyPr>
      <a:lstStyle>
        <a:defPPr algn="ctr">
          <a:defRPr sz="240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Nature-Background-2010</Template>
  <TotalTime>3928</TotalTime>
  <Words>114</Words>
  <Application>Microsoft Office PowerPoint</Application>
  <PresentationFormat>On-screen Show (4:3)</PresentationFormat>
  <Paragraphs>107</Paragraphs>
  <Slides>53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Arial</vt:lpstr>
      <vt:lpstr>B Titr</vt:lpstr>
      <vt:lpstr>Calibri</vt:lpstr>
      <vt:lpstr>Century Gothic</vt:lpstr>
      <vt:lpstr>Times New Roman</vt:lpstr>
      <vt:lpstr>Wingdings 3</vt:lpstr>
      <vt:lpstr>Nature-Background-2010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</dc:title>
  <dc:creator>Reza Abdi</dc:creator>
  <cp:lastModifiedBy>hagigat</cp:lastModifiedBy>
  <cp:revision>316</cp:revision>
  <dcterms:created xsi:type="dcterms:W3CDTF">2014-02-16T15:21:09Z</dcterms:created>
  <dcterms:modified xsi:type="dcterms:W3CDTF">2020-03-03T06:49:56Z</dcterms:modified>
</cp:coreProperties>
</file>